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 id="2147483691" r:id="rId2"/>
  </p:sldMasterIdLst>
  <p:notesMasterIdLst>
    <p:notesMasterId r:id="rId2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2" r:id="rId18"/>
    <p:sldId id="273" r:id="rId19"/>
    <p:sldId id="274" r:id="rId20"/>
    <p:sldId id="275" r:id="rId21"/>
  </p:sldIdLst>
  <p:sldSz cx="9144000" cy="5143500" type="screen16x9"/>
  <p:notesSz cx="6858000" cy="9144000"/>
  <p:embeddedFontLst>
    <p:embeddedFont>
      <p:font typeface="Barlow" pitchFamily="2" charset="77"/>
      <p:regular r:id="rId23"/>
      <p:bold r:id="rId24"/>
      <p:italic r:id="rId25"/>
      <p:boldItalic r:id="rId26"/>
    </p:embeddedFont>
    <p:embeddedFont>
      <p:font typeface="Barlow Semi Condensed" panose="020F0502020204030204" pitchFamily="34" charset="0"/>
      <p:regular r:id="rId27"/>
      <p:bold r:id="rId28"/>
      <p:italic r:id="rId29"/>
      <p:boldItalic r:id="rId30"/>
    </p:embeddedFont>
    <p:embeddedFont>
      <p:font typeface="Barlow Semi Condensed Medium" panose="020F0502020204030204" pitchFamily="34" charset="0"/>
      <p:regular r:id="rId31"/>
      <p:bold r:id="rId32"/>
      <p:italic r:id="rId33"/>
      <p:boldItalic r:id="rId34"/>
    </p:embeddedFont>
    <p:embeddedFont>
      <p:font typeface="Barlow Semi Condensed SemiBold" panose="020F0502020204030204" pitchFamily="34" charset="0"/>
      <p:regular r:id="rId35"/>
      <p:bold r:id="rId36"/>
      <p:italic r:id="rId37"/>
      <p:boldItalic r:id="rId38"/>
    </p:embeddedFont>
    <p:embeddedFont>
      <p:font typeface="Calibri" panose="020F0502020204030204" pitchFamily="34" charset="0"/>
      <p:regular r:id="rId39"/>
      <p:bold r:id="rId40"/>
      <p:italic r:id="rId41"/>
      <p:boldItalic r:id="rId42"/>
    </p:embeddedFont>
    <p:embeddedFont>
      <p:font typeface="DM Sans" pitchFamily="2" charset="77"/>
      <p:regular r:id="rId43"/>
      <p:bold r:id="rId44"/>
      <p:italic r:id="rId45"/>
      <p:boldItalic r:id="rId46"/>
    </p:embeddedFont>
    <p:embeddedFont>
      <p:font typeface="DM Sans Medium" pitchFamily="2" charset="77"/>
      <p:regular r:id="rId47"/>
      <p:bold r:id="rId48"/>
      <p:italic r:id="rId49"/>
      <p:boldItalic r:id="rId50"/>
    </p:embeddedFont>
    <p:embeddedFont>
      <p:font typeface="Helvetica Neue" panose="02000503000000020004" pitchFamily="2" charset="0"/>
      <p:regular r:id="rId51"/>
      <p:bold r:id="rId52"/>
      <p:italic r:id="rId53"/>
      <p:boldItalic r:id="rId54"/>
    </p:embeddedFont>
    <p:embeddedFont>
      <p:font typeface="Lora" pitchFamily="2" charset="77"/>
      <p:regular r:id="rId55"/>
      <p:bold r:id="rId56"/>
      <p:italic r:id="rId57"/>
      <p:boldItalic r:id="rId58"/>
    </p:embeddedFont>
    <p:embeddedFont>
      <p:font typeface="Montserrat" pitchFamily="2" charset="77"/>
      <p:regular r:id="rId59"/>
      <p:bold r:id="rId60"/>
      <p:italic r:id="rId61"/>
      <p:boldItalic r:id="rId62"/>
    </p:embeddedFont>
    <p:embeddedFont>
      <p:font typeface="Roboto" panose="02000000000000000000" pitchFamily="2"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00">
          <p15:clr>
            <a:srgbClr val="9AA0A6"/>
          </p15:clr>
        </p15:guide>
        <p15:guide id="2" orient="horz" pos="2935">
          <p15:clr>
            <a:srgbClr val="9AA0A6"/>
          </p15:clr>
        </p15:guide>
        <p15:guide id="3" pos="150">
          <p15:clr>
            <a:srgbClr val="9AA0A6"/>
          </p15:clr>
        </p15:guide>
        <p15:guide id="4" pos="5630">
          <p15:clr>
            <a:srgbClr val="9AA0A6"/>
          </p15:clr>
        </p15:guide>
        <p15:guide id="5" orient="horz" pos="720">
          <p15:clr>
            <a:srgbClr val="9AA0A6"/>
          </p15:clr>
        </p15:guide>
        <p15:guide id="6" orient="horz" pos="7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3"/>
    <p:restoredTop sz="94640"/>
  </p:normalViewPr>
  <p:slideViewPr>
    <p:cSldViewPr snapToGrid="0">
      <p:cViewPr varScale="1">
        <p:scale>
          <a:sx n="142" d="100"/>
          <a:sy n="142" d="100"/>
        </p:scale>
        <p:origin x="520" y="176"/>
      </p:cViewPr>
      <p:guideLst>
        <p:guide orient="horz" pos="300"/>
        <p:guide orient="horz" pos="2935"/>
        <p:guide pos="150"/>
        <p:guide pos="5630"/>
        <p:guide orient="horz" pos="720"/>
        <p:guide orient="horz" pos="7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font" Target="fonts/font4.fntdata"/><Relationship Id="rId21" Type="http://schemas.openxmlformats.org/officeDocument/2006/relationships/slide" Target="slides/slide19.xml"/><Relationship Id="rId42" Type="http://schemas.openxmlformats.org/officeDocument/2006/relationships/font" Target="fonts/font20.fntdata"/><Relationship Id="rId47" Type="http://schemas.openxmlformats.org/officeDocument/2006/relationships/font" Target="fonts/font25.fntdata"/><Relationship Id="rId63" Type="http://schemas.openxmlformats.org/officeDocument/2006/relationships/font" Target="fonts/font41.fntdata"/><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7.fntdata"/><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3" Type="http://schemas.openxmlformats.org/officeDocument/2006/relationships/font" Target="fonts/font31.fntdata"/><Relationship Id="rId58" Type="http://schemas.openxmlformats.org/officeDocument/2006/relationships/font" Target="fonts/font36.fntdata"/><Relationship Id="rId66" Type="http://schemas.openxmlformats.org/officeDocument/2006/relationships/font" Target="fonts/font44.fntdata"/><Relationship Id="rId5" Type="http://schemas.openxmlformats.org/officeDocument/2006/relationships/slide" Target="slides/slide3.xml"/><Relationship Id="rId61" Type="http://schemas.openxmlformats.org/officeDocument/2006/relationships/font" Target="fonts/font3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font" Target="fonts/font26.fntdata"/><Relationship Id="rId56" Type="http://schemas.openxmlformats.org/officeDocument/2006/relationships/font" Target="fonts/font34.fntdata"/><Relationship Id="rId64" Type="http://schemas.openxmlformats.org/officeDocument/2006/relationships/font" Target="fonts/font42.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2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59" Type="http://schemas.openxmlformats.org/officeDocument/2006/relationships/font" Target="fonts/font37.fntdata"/><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19.fntdata"/><Relationship Id="rId54" Type="http://schemas.openxmlformats.org/officeDocument/2006/relationships/font" Target="fonts/font32.fntdata"/><Relationship Id="rId62" Type="http://schemas.openxmlformats.org/officeDocument/2006/relationships/font" Target="fonts/font40.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font" Target="fonts/font27.fntdata"/><Relationship Id="rId57" Type="http://schemas.openxmlformats.org/officeDocument/2006/relationships/font" Target="fonts/font35.fntdata"/><Relationship Id="rId10" Type="http://schemas.openxmlformats.org/officeDocument/2006/relationships/slide" Target="slides/slide8.xml"/><Relationship Id="rId31" Type="http://schemas.openxmlformats.org/officeDocument/2006/relationships/font" Target="fonts/font9.fntdata"/><Relationship Id="rId44" Type="http://schemas.openxmlformats.org/officeDocument/2006/relationships/font" Target="fonts/font22.fntdata"/><Relationship Id="rId52" Type="http://schemas.openxmlformats.org/officeDocument/2006/relationships/font" Target="fonts/font30.fntdata"/><Relationship Id="rId60" Type="http://schemas.openxmlformats.org/officeDocument/2006/relationships/font" Target="fonts/font38.fntdata"/><Relationship Id="rId65" Type="http://schemas.openxmlformats.org/officeDocument/2006/relationships/font" Target="fonts/font43.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17.fntdata"/><Relationship Id="rId34" Type="http://schemas.openxmlformats.org/officeDocument/2006/relationships/font" Target="fonts/font12.fntdata"/><Relationship Id="rId50" Type="http://schemas.openxmlformats.org/officeDocument/2006/relationships/font" Target="fonts/font28.fntdata"/><Relationship Id="rId55" Type="http://schemas.openxmlformats.org/officeDocument/2006/relationships/font" Target="fonts/font3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f92c84fd2c_0_1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 name="Google Shape;428;gf92c84fd2c_0_1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f92c84fe0f_0_25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2" name="Google Shape;502;gf92c84fe0f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f92c84fe0f_0_26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0" name="Google Shape;510;gf92c84fe0f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f92c84fe0f_0_26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8" name="Google Shape;518;gf92c84fe0f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f92c84fe0f_0_27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6" name="Google Shape;526;gf92c84fe0f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f92c84fe0f_0_28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4" name="Google Shape;534;gf92c84fe0f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f92c84fe0f_0_2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2" name="Google Shape;542;gf92c84fe0f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f92c84fe0f_0_30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gf92c84fe0f_0_30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f92c84fe0f_0_3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6" name="Google Shape;566;gf92c84fe0f_0_3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f92c84fe0f_0_42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3" name="Google Shape;573;gf92c84fe0f_0_4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f92c84fe0f_0_3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6" name="Google Shape;586;gf92c84fe0f_0_3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f92c84fe0f_0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2" name="Google Shape;442;gf92c84fe0f_0_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f92c84fe0f_0_4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9" name="Google Shape;449;gf92c84fe0f_0_4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f92c84fe0f_0_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6" name="Google Shape;456;gf92c84fe0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f92c84fe0f_0_1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4" name="Google Shape;464;gf92c84fe0f_0_1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f92c84fe0f_0_18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1" name="Google Shape;471;gf92c84fe0f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92c84fe0f_0_1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gf92c84fe0f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f92c84fe0f_0_2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gf92c84fe0f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f92c84fe0f_0_2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4" name="Google Shape;494;gf92c84fe0f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version 2" type="tx">
  <p:cSld name="TITLE_AND_BODY">
    <p:bg>
      <p:bgPr>
        <a:solidFill>
          <a:schemeClr val="accent2"/>
        </a:solidFill>
        <a:effectLst/>
      </p:bgPr>
    </p:bg>
    <p:spTree>
      <p:nvGrpSpPr>
        <p:cNvPr id="1" name="Shape 14"/>
        <p:cNvGrpSpPr/>
        <p:nvPr/>
      </p:nvGrpSpPr>
      <p:grpSpPr>
        <a:xfrm>
          <a:off x="0" y="0"/>
          <a:ext cx="0" cy="0"/>
          <a:chOff x="0" y="0"/>
          <a:chExt cx="0" cy="0"/>
        </a:xfrm>
      </p:grpSpPr>
      <p:sp>
        <p:nvSpPr>
          <p:cNvPr id="15" name="Google Shape;15;p2"/>
          <p:cNvSpPr txBox="1">
            <a:spLocks noGrp="1"/>
          </p:cNvSpPr>
          <p:nvPr>
            <p:ph type="title"/>
          </p:nvPr>
        </p:nvSpPr>
        <p:spPr>
          <a:xfrm>
            <a:off x="4918550" y="1224600"/>
            <a:ext cx="3945000" cy="666300"/>
          </a:xfrm>
          <a:prstGeom prst="rect">
            <a:avLst/>
          </a:prstGeom>
          <a:noFill/>
          <a:ln>
            <a:noFill/>
          </a:ln>
        </p:spPr>
        <p:txBody>
          <a:bodyPr spcFirstLastPara="1" wrap="square" lIns="0" tIns="0" rIns="0" bIns="0" anchor="b" anchorCtr="0">
            <a:noAutofit/>
          </a:bodyPr>
          <a:lstStyle>
            <a:lvl1pPr lvl="0" algn="l">
              <a:lnSpc>
                <a:spcPct val="73000"/>
              </a:lnSpc>
              <a:spcBef>
                <a:spcPts val="0"/>
              </a:spcBef>
              <a:spcAft>
                <a:spcPts val="0"/>
              </a:spcAft>
              <a:buClr>
                <a:srgbClr val="000000"/>
              </a:buClr>
              <a:buSzPts val="2700"/>
              <a:buFont typeface="Barlow Semi Condensed SemiBold"/>
              <a:buNone/>
              <a:defRPr sz="2700">
                <a:solidFill>
                  <a:srgbClr val="000000"/>
                </a:solidFill>
              </a:defRPr>
            </a:lvl1pPr>
            <a:lvl2pPr lvl="1" algn="ctr">
              <a:lnSpc>
                <a:spcPct val="661111"/>
              </a:lnSpc>
              <a:spcBef>
                <a:spcPts val="0"/>
              </a:spcBef>
              <a:spcAft>
                <a:spcPts val="0"/>
              </a:spcAft>
              <a:buClr>
                <a:schemeClr val="accent2"/>
              </a:buClr>
              <a:buSzPts val="700"/>
              <a:buNone/>
              <a:defRPr/>
            </a:lvl2pPr>
            <a:lvl3pPr lvl="2" algn="ctr">
              <a:lnSpc>
                <a:spcPct val="661111"/>
              </a:lnSpc>
              <a:spcBef>
                <a:spcPts val="0"/>
              </a:spcBef>
              <a:spcAft>
                <a:spcPts val="0"/>
              </a:spcAft>
              <a:buClr>
                <a:schemeClr val="accent2"/>
              </a:buClr>
              <a:buSzPts val="700"/>
              <a:buNone/>
              <a:defRPr/>
            </a:lvl3pPr>
            <a:lvl4pPr lvl="3" algn="ctr">
              <a:lnSpc>
                <a:spcPct val="661111"/>
              </a:lnSpc>
              <a:spcBef>
                <a:spcPts val="0"/>
              </a:spcBef>
              <a:spcAft>
                <a:spcPts val="0"/>
              </a:spcAft>
              <a:buClr>
                <a:schemeClr val="accent2"/>
              </a:buClr>
              <a:buSzPts val="700"/>
              <a:buNone/>
              <a:defRPr/>
            </a:lvl4pPr>
            <a:lvl5pPr lvl="4" algn="ctr">
              <a:lnSpc>
                <a:spcPct val="661111"/>
              </a:lnSpc>
              <a:spcBef>
                <a:spcPts val="0"/>
              </a:spcBef>
              <a:spcAft>
                <a:spcPts val="0"/>
              </a:spcAft>
              <a:buClr>
                <a:schemeClr val="accent2"/>
              </a:buClr>
              <a:buSzPts val="700"/>
              <a:buNone/>
              <a:defRPr/>
            </a:lvl5pPr>
            <a:lvl6pPr lvl="5" algn="ctr">
              <a:lnSpc>
                <a:spcPct val="661111"/>
              </a:lnSpc>
              <a:spcBef>
                <a:spcPts val="0"/>
              </a:spcBef>
              <a:spcAft>
                <a:spcPts val="0"/>
              </a:spcAft>
              <a:buClr>
                <a:schemeClr val="accent2"/>
              </a:buClr>
              <a:buSzPts val="700"/>
              <a:buNone/>
              <a:defRPr/>
            </a:lvl6pPr>
            <a:lvl7pPr lvl="6" algn="ctr">
              <a:lnSpc>
                <a:spcPct val="661111"/>
              </a:lnSpc>
              <a:spcBef>
                <a:spcPts val="0"/>
              </a:spcBef>
              <a:spcAft>
                <a:spcPts val="0"/>
              </a:spcAft>
              <a:buClr>
                <a:schemeClr val="accent2"/>
              </a:buClr>
              <a:buSzPts val="700"/>
              <a:buNone/>
              <a:defRPr/>
            </a:lvl7pPr>
            <a:lvl8pPr lvl="7" algn="ctr">
              <a:lnSpc>
                <a:spcPct val="661111"/>
              </a:lnSpc>
              <a:spcBef>
                <a:spcPts val="0"/>
              </a:spcBef>
              <a:spcAft>
                <a:spcPts val="0"/>
              </a:spcAft>
              <a:buClr>
                <a:schemeClr val="accent2"/>
              </a:buClr>
              <a:buSzPts val="700"/>
              <a:buNone/>
              <a:defRPr/>
            </a:lvl8pPr>
            <a:lvl9pPr lvl="8" algn="ctr">
              <a:lnSpc>
                <a:spcPct val="661111"/>
              </a:lnSpc>
              <a:spcBef>
                <a:spcPts val="0"/>
              </a:spcBef>
              <a:spcAft>
                <a:spcPts val="0"/>
              </a:spcAft>
              <a:buClr>
                <a:schemeClr val="accent2"/>
              </a:buClr>
              <a:buSzPts val="700"/>
              <a:buNone/>
              <a:defRPr/>
            </a:lvl9pPr>
          </a:lstStyle>
          <a:p>
            <a:endParaRPr/>
          </a:p>
        </p:txBody>
      </p:sp>
      <p:sp>
        <p:nvSpPr>
          <p:cNvPr id="16" name="Google Shape;16;p2"/>
          <p:cNvSpPr txBox="1">
            <a:spLocks noGrp="1"/>
          </p:cNvSpPr>
          <p:nvPr>
            <p:ph type="body" idx="1"/>
          </p:nvPr>
        </p:nvSpPr>
        <p:spPr>
          <a:xfrm>
            <a:off x="4918550" y="1890904"/>
            <a:ext cx="4427400" cy="2988300"/>
          </a:xfrm>
          <a:prstGeom prst="rect">
            <a:avLst/>
          </a:prstGeom>
          <a:noFill/>
          <a:ln>
            <a:noFill/>
          </a:ln>
        </p:spPr>
        <p:txBody>
          <a:bodyPr spcFirstLastPara="1" wrap="square" lIns="0" tIns="0" rIns="0" bIns="0" anchor="t" anchorCtr="0">
            <a:noAutofit/>
          </a:bodyPr>
          <a:lstStyle>
            <a:lvl1pPr marL="457200" lvl="0" indent="-228600" algn="l" rtl="0">
              <a:lnSpc>
                <a:spcPct val="111111"/>
              </a:lnSpc>
              <a:spcBef>
                <a:spcPts val="0"/>
              </a:spcBef>
              <a:spcAft>
                <a:spcPts val="0"/>
              </a:spcAft>
              <a:buClr>
                <a:srgbClr val="000000"/>
              </a:buClr>
              <a:buSzPts val="1300"/>
              <a:buFont typeface="Barlow Semi Condensed SemiBold"/>
              <a:buNone/>
              <a:defRPr sz="1300" cap="none">
                <a:latin typeface="Barlow Semi Condensed SemiBold"/>
                <a:ea typeface="Barlow Semi Condensed SemiBold"/>
                <a:cs typeface="Barlow Semi Condensed SemiBold"/>
                <a:sym typeface="Barlow Semi Condensed SemiBold"/>
              </a:defRPr>
            </a:lvl1pPr>
            <a:lvl2pPr marL="914400" lvl="1" indent="-311150" algn="l" rtl="0">
              <a:lnSpc>
                <a:spcPct val="100000"/>
              </a:lnSpc>
              <a:spcBef>
                <a:spcPts val="1300"/>
              </a:spcBef>
              <a:spcAft>
                <a:spcPts val="0"/>
              </a:spcAft>
              <a:buClr>
                <a:srgbClr val="000000"/>
              </a:buClr>
              <a:buSzPts val="1300"/>
              <a:buFont typeface="Barlow Semi Condensed"/>
              <a:buChar char="○"/>
              <a:defRPr sz="1300">
                <a:latin typeface="Barlow Semi Condensed"/>
                <a:ea typeface="Barlow Semi Condensed"/>
                <a:cs typeface="Barlow Semi Condensed"/>
                <a:sym typeface="Barlow Semi Condensed"/>
              </a:defRPr>
            </a:lvl2pPr>
            <a:lvl3pPr marL="1371600" lvl="2" indent="-311150" algn="l" rtl="0">
              <a:lnSpc>
                <a:spcPct val="100000"/>
              </a:lnSpc>
              <a:spcBef>
                <a:spcPts val="1300"/>
              </a:spcBef>
              <a:spcAft>
                <a:spcPts val="0"/>
              </a:spcAft>
              <a:buClr>
                <a:srgbClr val="000000"/>
              </a:buClr>
              <a:buSzPts val="1300"/>
              <a:buFont typeface="Barlow Semi Condensed"/>
              <a:buChar char="■"/>
              <a:defRPr sz="1300">
                <a:latin typeface="Barlow Semi Condensed"/>
                <a:ea typeface="Barlow Semi Condensed"/>
                <a:cs typeface="Barlow Semi Condensed"/>
                <a:sym typeface="Barlow Semi Condensed"/>
              </a:defRPr>
            </a:lvl3pPr>
            <a:lvl4pPr marL="1828800" lvl="3" indent="-311150" algn="l" rtl="0">
              <a:lnSpc>
                <a:spcPct val="100000"/>
              </a:lnSpc>
              <a:spcBef>
                <a:spcPts val="1300"/>
              </a:spcBef>
              <a:spcAft>
                <a:spcPts val="0"/>
              </a:spcAft>
              <a:buClr>
                <a:srgbClr val="000000"/>
              </a:buClr>
              <a:buSzPts val="1300"/>
              <a:buFont typeface="Barlow Semi Condensed"/>
              <a:buChar char="●"/>
              <a:defRPr sz="1300">
                <a:latin typeface="Barlow Semi Condensed"/>
                <a:ea typeface="Barlow Semi Condensed"/>
                <a:cs typeface="Barlow Semi Condensed"/>
                <a:sym typeface="Barlow Semi Condensed"/>
              </a:defRPr>
            </a:lvl4pPr>
            <a:lvl5pPr marL="2286000" lvl="4" indent="-311150" algn="l" rtl="0">
              <a:lnSpc>
                <a:spcPct val="100000"/>
              </a:lnSpc>
              <a:spcBef>
                <a:spcPts val="1300"/>
              </a:spcBef>
              <a:spcAft>
                <a:spcPts val="0"/>
              </a:spcAft>
              <a:buClr>
                <a:srgbClr val="000000"/>
              </a:buClr>
              <a:buSzPts val="1300"/>
              <a:buFont typeface="Barlow Semi Condensed"/>
              <a:buChar char="○"/>
              <a:defRPr sz="1300">
                <a:latin typeface="Barlow Semi Condensed"/>
                <a:ea typeface="Barlow Semi Condensed"/>
                <a:cs typeface="Barlow Semi Condensed"/>
                <a:sym typeface="Barlow Semi Condensed"/>
              </a:defRPr>
            </a:lvl5pPr>
            <a:lvl6pPr marL="2743200" lvl="5" indent="-311150" algn="l" rtl="0">
              <a:lnSpc>
                <a:spcPct val="100000"/>
              </a:lnSpc>
              <a:spcBef>
                <a:spcPts val="1300"/>
              </a:spcBef>
              <a:spcAft>
                <a:spcPts val="0"/>
              </a:spcAft>
              <a:buClr>
                <a:srgbClr val="000000"/>
              </a:buClr>
              <a:buSzPts val="1300"/>
              <a:buFont typeface="Barlow Semi Condensed"/>
              <a:buChar char="■"/>
              <a:defRPr sz="1300">
                <a:latin typeface="Barlow Semi Condensed"/>
                <a:ea typeface="Barlow Semi Condensed"/>
                <a:cs typeface="Barlow Semi Condensed"/>
                <a:sym typeface="Barlow Semi Condensed"/>
              </a:defRPr>
            </a:lvl6pPr>
            <a:lvl7pPr marL="3200400" lvl="6" indent="-311150" algn="l" rtl="0">
              <a:lnSpc>
                <a:spcPct val="100000"/>
              </a:lnSpc>
              <a:spcBef>
                <a:spcPts val="1300"/>
              </a:spcBef>
              <a:spcAft>
                <a:spcPts val="0"/>
              </a:spcAft>
              <a:buClr>
                <a:srgbClr val="000000"/>
              </a:buClr>
              <a:buSzPts val="1300"/>
              <a:buFont typeface="Barlow Semi Condensed"/>
              <a:buChar char="●"/>
              <a:defRPr sz="1300">
                <a:latin typeface="Barlow Semi Condensed"/>
                <a:ea typeface="Barlow Semi Condensed"/>
                <a:cs typeface="Barlow Semi Condensed"/>
                <a:sym typeface="Barlow Semi Condensed"/>
              </a:defRPr>
            </a:lvl7pPr>
            <a:lvl8pPr marL="3657600" lvl="7" indent="-311150" algn="l" rtl="0">
              <a:lnSpc>
                <a:spcPct val="100000"/>
              </a:lnSpc>
              <a:spcBef>
                <a:spcPts val="1300"/>
              </a:spcBef>
              <a:spcAft>
                <a:spcPts val="0"/>
              </a:spcAft>
              <a:buClr>
                <a:srgbClr val="000000"/>
              </a:buClr>
              <a:buSzPts val="1300"/>
              <a:buFont typeface="Barlow Semi Condensed"/>
              <a:buChar char="○"/>
              <a:defRPr sz="1300">
                <a:latin typeface="Barlow Semi Condensed"/>
                <a:ea typeface="Barlow Semi Condensed"/>
                <a:cs typeface="Barlow Semi Condensed"/>
                <a:sym typeface="Barlow Semi Condensed"/>
              </a:defRPr>
            </a:lvl8pPr>
            <a:lvl9pPr marL="4114800" lvl="8" indent="-311150" algn="l" rtl="0">
              <a:lnSpc>
                <a:spcPct val="100000"/>
              </a:lnSpc>
              <a:spcBef>
                <a:spcPts val="1300"/>
              </a:spcBef>
              <a:spcAft>
                <a:spcPts val="0"/>
              </a:spcAft>
              <a:buClr>
                <a:srgbClr val="000000"/>
              </a:buClr>
              <a:buSzPts val="1300"/>
              <a:buFont typeface="Barlow Semi Condensed"/>
              <a:buChar char="■"/>
              <a:defRPr sz="1300">
                <a:latin typeface="Barlow Semi Condensed"/>
                <a:ea typeface="Barlow Semi Condensed"/>
                <a:cs typeface="Barlow Semi Condensed"/>
                <a:sym typeface="Barlow Semi Condensed"/>
              </a:defRPr>
            </a:lvl9pPr>
          </a:lstStyle>
          <a:p>
            <a:endParaRPr/>
          </a:p>
        </p:txBody>
      </p:sp>
      <p:sp>
        <p:nvSpPr>
          <p:cNvPr id="17" name="Google Shape;17;p2"/>
          <p:cNvSpPr txBox="1">
            <a:spLocks noGrp="1"/>
          </p:cNvSpPr>
          <p:nvPr>
            <p:ph type="sldNum" idx="12"/>
          </p:nvPr>
        </p:nvSpPr>
        <p:spPr>
          <a:xfrm>
            <a:off x="8556784" y="4749851"/>
            <a:ext cx="548700" cy="393600"/>
          </a:xfrm>
          <a:prstGeom prst="rect">
            <a:avLst/>
          </a:prstGeom>
        </p:spPr>
        <p:txBody>
          <a:bodyPr spcFirstLastPara="1" wrap="square" lIns="0" tIns="0" rIns="0" bIns="0" anchor="t" anchorCtr="0">
            <a:noAutofit/>
          </a:bodyPr>
          <a:lstStyle>
            <a:lvl1pPr lvl="0">
              <a:buNone/>
              <a:defRPr sz="1300">
                <a:solidFill>
                  <a:srgbClr val="000000"/>
                </a:solidFill>
              </a:defRPr>
            </a:lvl1pPr>
            <a:lvl2pPr lvl="1">
              <a:buNone/>
              <a:defRPr sz="1300">
                <a:solidFill>
                  <a:srgbClr val="000000"/>
                </a:solidFill>
              </a:defRPr>
            </a:lvl2pPr>
            <a:lvl3pPr lvl="2">
              <a:buNone/>
              <a:defRPr sz="1300">
                <a:solidFill>
                  <a:srgbClr val="000000"/>
                </a:solidFill>
              </a:defRPr>
            </a:lvl3pPr>
            <a:lvl4pPr lvl="3">
              <a:buNone/>
              <a:defRPr sz="1300">
                <a:solidFill>
                  <a:srgbClr val="000000"/>
                </a:solidFill>
              </a:defRPr>
            </a:lvl4pPr>
            <a:lvl5pPr lvl="4">
              <a:buNone/>
              <a:defRPr sz="1300">
                <a:solidFill>
                  <a:srgbClr val="000000"/>
                </a:solidFill>
              </a:defRPr>
            </a:lvl5pPr>
            <a:lvl6pPr lvl="5">
              <a:buNone/>
              <a:defRPr sz="1300">
                <a:solidFill>
                  <a:srgbClr val="000000"/>
                </a:solidFill>
              </a:defRPr>
            </a:lvl6pPr>
            <a:lvl7pPr lvl="6">
              <a:buNone/>
              <a:defRPr sz="1300">
                <a:solidFill>
                  <a:srgbClr val="000000"/>
                </a:solidFill>
              </a:defRPr>
            </a:lvl7pPr>
            <a:lvl8pPr lvl="7">
              <a:buNone/>
              <a:defRPr sz="1300">
                <a:solidFill>
                  <a:srgbClr val="000000"/>
                </a:solidFill>
              </a:defRPr>
            </a:lvl8pPr>
            <a:lvl9pPr lvl="8">
              <a:buNone/>
              <a:defRPr sz="1300">
                <a:solidFill>
                  <a:srgbClr val="000000"/>
                </a:solidFill>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headline only">
  <p:cSld name="headline only">
    <p:bg>
      <p:bgPr>
        <a:solidFill>
          <a:schemeClr val="accent2"/>
        </a:solidFill>
        <a:effectLst/>
      </p:bgPr>
    </p:bg>
    <p:spTree>
      <p:nvGrpSpPr>
        <p:cNvPr id="1" name="Shape 99"/>
        <p:cNvGrpSpPr/>
        <p:nvPr/>
      </p:nvGrpSpPr>
      <p:grpSpPr>
        <a:xfrm>
          <a:off x="0" y="0"/>
          <a:ext cx="0" cy="0"/>
          <a:chOff x="0" y="0"/>
          <a:chExt cx="0" cy="0"/>
        </a:xfrm>
      </p:grpSpPr>
      <p:sp>
        <p:nvSpPr>
          <p:cNvPr id="100" name="Google Shape;100;p11"/>
          <p:cNvSpPr txBox="1">
            <a:spLocks noGrp="1"/>
          </p:cNvSpPr>
          <p:nvPr>
            <p:ph type="title"/>
          </p:nvPr>
        </p:nvSpPr>
        <p:spPr>
          <a:xfrm>
            <a:off x="238125" y="425800"/>
            <a:ext cx="8667600" cy="6669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000000"/>
              </a:buClr>
              <a:buSzPts val="1800"/>
              <a:buNone/>
              <a:defRPr sz="1800">
                <a:solidFill>
                  <a:srgbClr val="000000"/>
                </a:solidFill>
              </a:defRPr>
            </a:lvl1pPr>
            <a:lvl2pPr lvl="1"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2pPr>
            <a:lvl3pPr lvl="2"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3pPr>
            <a:lvl4pPr lvl="3"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4pPr>
            <a:lvl5pPr lvl="4"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5pPr>
            <a:lvl6pPr lvl="5"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6pPr>
            <a:lvl7pPr lvl="6"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7pPr>
            <a:lvl8pPr lvl="7"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8pPr>
            <a:lvl9pPr lvl="8"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9pPr>
          </a:lstStyle>
          <a:p>
            <a:endParaRPr/>
          </a:p>
        </p:txBody>
      </p:sp>
      <p:sp>
        <p:nvSpPr>
          <p:cNvPr id="101" name="Google Shape;101;p11"/>
          <p:cNvSpPr txBox="1">
            <a:spLocks noGrp="1"/>
          </p:cNvSpPr>
          <p:nvPr>
            <p:ph type="sldNum" idx="12"/>
          </p:nvPr>
        </p:nvSpPr>
        <p:spPr>
          <a:xfrm>
            <a:off x="8825237" y="4810125"/>
            <a:ext cx="82201" cy="1143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Barlow Semi Condensed SemiBold"/>
              <a:buNone/>
              <a:defRPr>
                <a:solidFill>
                  <a:srgbClr val="000000"/>
                </a:solidFill>
                <a:latin typeface="DM Sans"/>
                <a:ea typeface="DM Sans"/>
                <a:cs typeface="DM Sans"/>
                <a:sym typeface="DM Sans"/>
              </a:defRPr>
            </a:lvl1pPr>
            <a:lvl2pPr marL="0" marR="0" lvl="1" indent="0" algn="r">
              <a:lnSpc>
                <a:spcPct val="100000"/>
              </a:lnSpc>
              <a:spcBef>
                <a:spcPts val="0"/>
              </a:spcBef>
              <a:spcAft>
                <a:spcPts val="0"/>
              </a:spcAft>
              <a:buClr>
                <a:srgbClr val="000000"/>
              </a:buClr>
              <a:buSzPts val="800"/>
              <a:buFont typeface="Barlow Semi Condensed SemiBold"/>
              <a:buNone/>
              <a:defRPr>
                <a:solidFill>
                  <a:srgbClr val="000000"/>
                </a:solidFill>
                <a:latin typeface="DM Sans"/>
                <a:ea typeface="DM Sans"/>
                <a:cs typeface="DM Sans"/>
                <a:sym typeface="DM Sans"/>
              </a:defRPr>
            </a:lvl2pPr>
            <a:lvl3pPr marL="0" marR="0" lvl="2" indent="0" algn="r">
              <a:lnSpc>
                <a:spcPct val="100000"/>
              </a:lnSpc>
              <a:spcBef>
                <a:spcPts val="0"/>
              </a:spcBef>
              <a:spcAft>
                <a:spcPts val="0"/>
              </a:spcAft>
              <a:buClr>
                <a:srgbClr val="000000"/>
              </a:buClr>
              <a:buSzPts val="800"/>
              <a:buFont typeface="Barlow Semi Condensed SemiBold"/>
              <a:buNone/>
              <a:defRPr>
                <a:solidFill>
                  <a:srgbClr val="000000"/>
                </a:solidFill>
                <a:latin typeface="DM Sans"/>
                <a:ea typeface="DM Sans"/>
                <a:cs typeface="DM Sans"/>
                <a:sym typeface="DM Sans"/>
              </a:defRPr>
            </a:lvl3pPr>
            <a:lvl4pPr marL="0" marR="0" lvl="3" indent="0" algn="r">
              <a:lnSpc>
                <a:spcPct val="100000"/>
              </a:lnSpc>
              <a:spcBef>
                <a:spcPts val="0"/>
              </a:spcBef>
              <a:spcAft>
                <a:spcPts val="0"/>
              </a:spcAft>
              <a:buClr>
                <a:srgbClr val="000000"/>
              </a:buClr>
              <a:buSzPts val="800"/>
              <a:buFont typeface="Barlow Semi Condensed SemiBold"/>
              <a:buNone/>
              <a:defRPr>
                <a:solidFill>
                  <a:srgbClr val="000000"/>
                </a:solidFill>
                <a:latin typeface="DM Sans"/>
                <a:ea typeface="DM Sans"/>
                <a:cs typeface="DM Sans"/>
                <a:sym typeface="DM Sans"/>
              </a:defRPr>
            </a:lvl4pPr>
            <a:lvl5pPr marL="0" marR="0" lvl="4" indent="0" algn="r">
              <a:lnSpc>
                <a:spcPct val="100000"/>
              </a:lnSpc>
              <a:spcBef>
                <a:spcPts val="0"/>
              </a:spcBef>
              <a:spcAft>
                <a:spcPts val="0"/>
              </a:spcAft>
              <a:buClr>
                <a:srgbClr val="000000"/>
              </a:buClr>
              <a:buSzPts val="800"/>
              <a:buFont typeface="Barlow Semi Condensed SemiBold"/>
              <a:buNone/>
              <a:defRPr>
                <a:solidFill>
                  <a:srgbClr val="000000"/>
                </a:solidFill>
                <a:latin typeface="DM Sans"/>
                <a:ea typeface="DM Sans"/>
                <a:cs typeface="DM Sans"/>
                <a:sym typeface="DM Sans"/>
              </a:defRPr>
            </a:lvl5pPr>
            <a:lvl6pPr marL="0" marR="0" lvl="5" indent="0" algn="r">
              <a:lnSpc>
                <a:spcPct val="100000"/>
              </a:lnSpc>
              <a:spcBef>
                <a:spcPts val="0"/>
              </a:spcBef>
              <a:spcAft>
                <a:spcPts val="0"/>
              </a:spcAft>
              <a:buClr>
                <a:srgbClr val="000000"/>
              </a:buClr>
              <a:buSzPts val="800"/>
              <a:buFont typeface="Barlow Semi Condensed SemiBold"/>
              <a:buNone/>
              <a:defRPr>
                <a:solidFill>
                  <a:srgbClr val="000000"/>
                </a:solidFill>
                <a:latin typeface="DM Sans"/>
                <a:ea typeface="DM Sans"/>
                <a:cs typeface="DM Sans"/>
                <a:sym typeface="DM Sans"/>
              </a:defRPr>
            </a:lvl6pPr>
            <a:lvl7pPr marL="0" marR="0" lvl="6" indent="0" algn="r">
              <a:lnSpc>
                <a:spcPct val="100000"/>
              </a:lnSpc>
              <a:spcBef>
                <a:spcPts val="0"/>
              </a:spcBef>
              <a:spcAft>
                <a:spcPts val="0"/>
              </a:spcAft>
              <a:buClr>
                <a:srgbClr val="000000"/>
              </a:buClr>
              <a:buSzPts val="800"/>
              <a:buFont typeface="Barlow Semi Condensed SemiBold"/>
              <a:buNone/>
              <a:defRPr>
                <a:solidFill>
                  <a:srgbClr val="000000"/>
                </a:solidFill>
                <a:latin typeface="DM Sans"/>
                <a:ea typeface="DM Sans"/>
                <a:cs typeface="DM Sans"/>
                <a:sym typeface="DM Sans"/>
              </a:defRPr>
            </a:lvl7pPr>
            <a:lvl8pPr marL="0" marR="0" lvl="7" indent="0" algn="r">
              <a:lnSpc>
                <a:spcPct val="100000"/>
              </a:lnSpc>
              <a:spcBef>
                <a:spcPts val="0"/>
              </a:spcBef>
              <a:spcAft>
                <a:spcPts val="0"/>
              </a:spcAft>
              <a:buClr>
                <a:srgbClr val="000000"/>
              </a:buClr>
              <a:buSzPts val="800"/>
              <a:buFont typeface="Barlow Semi Condensed SemiBold"/>
              <a:buNone/>
              <a:defRPr>
                <a:solidFill>
                  <a:srgbClr val="000000"/>
                </a:solidFill>
                <a:latin typeface="DM Sans"/>
                <a:ea typeface="DM Sans"/>
                <a:cs typeface="DM Sans"/>
                <a:sym typeface="DM Sans"/>
              </a:defRPr>
            </a:lvl8pPr>
            <a:lvl9pPr marL="0" marR="0" lvl="8" indent="0" algn="r">
              <a:lnSpc>
                <a:spcPct val="100000"/>
              </a:lnSpc>
              <a:spcBef>
                <a:spcPts val="0"/>
              </a:spcBef>
              <a:spcAft>
                <a:spcPts val="0"/>
              </a:spcAft>
              <a:buClr>
                <a:srgbClr val="000000"/>
              </a:buClr>
              <a:buSzPts val="800"/>
              <a:buFont typeface="Barlow Semi Condensed SemiBold"/>
              <a:buNone/>
              <a:defRPr>
                <a:solidFill>
                  <a:srgbClr val="000000"/>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de"/>
              <a:t>‹Nr.›</a:t>
            </a:fld>
            <a:endParaRPr>
              <a:solidFill>
                <a:schemeClr val="accent2"/>
              </a:solidFill>
            </a:endParaRPr>
          </a:p>
        </p:txBody>
      </p:sp>
      <p:sp>
        <p:nvSpPr>
          <p:cNvPr id="102" name="Google Shape;102;p11"/>
          <p:cNvSpPr txBox="1">
            <a:spLocks noGrp="1"/>
          </p:cNvSpPr>
          <p:nvPr>
            <p:ph type="body" idx="1"/>
          </p:nvPr>
        </p:nvSpPr>
        <p:spPr>
          <a:xfrm>
            <a:off x="1443738" y="4748175"/>
            <a:ext cx="7078200" cy="238200"/>
          </a:xfrm>
          <a:prstGeom prst="rect">
            <a:avLst/>
          </a:prstGeom>
          <a:noFill/>
          <a:ln>
            <a:noFill/>
          </a:ln>
        </p:spPr>
        <p:txBody>
          <a:bodyPr spcFirstLastPara="1" wrap="square" lIns="0" tIns="0" rIns="0" bIns="0" anchor="ctr" anchorCtr="0">
            <a:noAutofit/>
          </a:bodyPr>
          <a:lstStyle>
            <a:lvl1pPr marL="457200" lvl="0" indent="-228600" algn="l">
              <a:lnSpc>
                <a:spcPct val="125000"/>
              </a:lnSpc>
              <a:spcBef>
                <a:spcPts val="0"/>
              </a:spcBef>
              <a:spcAft>
                <a:spcPts val="0"/>
              </a:spcAft>
              <a:buClr>
                <a:srgbClr val="000000"/>
              </a:buClr>
              <a:buSzPts val="800"/>
              <a:buFont typeface="DM Sans"/>
              <a:buNone/>
              <a:defRPr sz="800" cap="none">
                <a:latin typeface="DM Sans"/>
                <a:ea typeface="DM Sans"/>
                <a:cs typeface="DM Sans"/>
                <a:sym typeface="DM Sans"/>
              </a:defRPr>
            </a:lvl1pPr>
            <a:lvl2pPr marL="914400" lvl="1" indent="-279400" algn="l">
              <a:lnSpc>
                <a:spcPct val="100000"/>
              </a:lnSpc>
              <a:spcBef>
                <a:spcPts val="1300"/>
              </a:spcBef>
              <a:spcAft>
                <a:spcPts val="0"/>
              </a:spcAft>
              <a:buClr>
                <a:srgbClr val="000000"/>
              </a:buClr>
              <a:buSzPts val="800"/>
              <a:buFont typeface="DM Sans"/>
              <a:buChar char="○"/>
              <a:defRPr sz="800">
                <a:latin typeface="DM Sans"/>
                <a:ea typeface="DM Sans"/>
                <a:cs typeface="DM Sans"/>
                <a:sym typeface="DM Sans"/>
              </a:defRPr>
            </a:lvl2pPr>
            <a:lvl3pPr marL="1371600" lvl="2" indent="-279400" algn="l">
              <a:lnSpc>
                <a:spcPct val="100000"/>
              </a:lnSpc>
              <a:spcBef>
                <a:spcPts val="1300"/>
              </a:spcBef>
              <a:spcAft>
                <a:spcPts val="0"/>
              </a:spcAft>
              <a:buClr>
                <a:srgbClr val="000000"/>
              </a:buClr>
              <a:buSzPts val="800"/>
              <a:buFont typeface="DM Sans"/>
              <a:buChar char="■"/>
              <a:defRPr sz="800">
                <a:latin typeface="DM Sans"/>
                <a:ea typeface="DM Sans"/>
                <a:cs typeface="DM Sans"/>
                <a:sym typeface="DM Sans"/>
              </a:defRPr>
            </a:lvl3pPr>
            <a:lvl4pPr marL="1828800" lvl="3" indent="-279400" algn="l">
              <a:lnSpc>
                <a:spcPct val="100000"/>
              </a:lnSpc>
              <a:spcBef>
                <a:spcPts val="1300"/>
              </a:spcBef>
              <a:spcAft>
                <a:spcPts val="0"/>
              </a:spcAft>
              <a:buClr>
                <a:srgbClr val="000000"/>
              </a:buClr>
              <a:buSzPts val="800"/>
              <a:buFont typeface="DM Sans"/>
              <a:buChar char="●"/>
              <a:defRPr sz="800">
                <a:latin typeface="DM Sans"/>
                <a:ea typeface="DM Sans"/>
                <a:cs typeface="DM Sans"/>
                <a:sym typeface="DM Sans"/>
              </a:defRPr>
            </a:lvl4pPr>
            <a:lvl5pPr marL="2286000" lvl="4" indent="-279400" algn="l">
              <a:lnSpc>
                <a:spcPct val="100000"/>
              </a:lnSpc>
              <a:spcBef>
                <a:spcPts val="1300"/>
              </a:spcBef>
              <a:spcAft>
                <a:spcPts val="0"/>
              </a:spcAft>
              <a:buClr>
                <a:srgbClr val="000000"/>
              </a:buClr>
              <a:buSzPts val="800"/>
              <a:buFont typeface="DM Sans"/>
              <a:buChar char="○"/>
              <a:defRPr sz="800">
                <a:latin typeface="DM Sans"/>
                <a:ea typeface="DM Sans"/>
                <a:cs typeface="DM Sans"/>
                <a:sym typeface="DM Sans"/>
              </a:defRPr>
            </a:lvl5pPr>
            <a:lvl6pPr marL="2743200" lvl="5" indent="-279400" algn="l">
              <a:lnSpc>
                <a:spcPct val="100000"/>
              </a:lnSpc>
              <a:spcBef>
                <a:spcPts val="1300"/>
              </a:spcBef>
              <a:spcAft>
                <a:spcPts val="0"/>
              </a:spcAft>
              <a:buClr>
                <a:srgbClr val="000000"/>
              </a:buClr>
              <a:buSzPts val="800"/>
              <a:buFont typeface="DM Sans"/>
              <a:buChar char="■"/>
              <a:defRPr sz="800">
                <a:latin typeface="DM Sans"/>
                <a:ea typeface="DM Sans"/>
                <a:cs typeface="DM Sans"/>
                <a:sym typeface="DM Sans"/>
              </a:defRPr>
            </a:lvl6pPr>
            <a:lvl7pPr marL="3200400" lvl="6" indent="-279400" algn="l">
              <a:lnSpc>
                <a:spcPct val="100000"/>
              </a:lnSpc>
              <a:spcBef>
                <a:spcPts val="1300"/>
              </a:spcBef>
              <a:spcAft>
                <a:spcPts val="0"/>
              </a:spcAft>
              <a:buClr>
                <a:srgbClr val="000000"/>
              </a:buClr>
              <a:buSzPts val="800"/>
              <a:buFont typeface="DM Sans"/>
              <a:buChar char="●"/>
              <a:defRPr sz="800">
                <a:latin typeface="DM Sans"/>
                <a:ea typeface="DM Sans"/>
                <a:cs typeface="DM Sans"/>
                <a:sym typeface="DM Sans"/>
              </a:defRPr>
            </a:lvl7pPr>
            <a:lvl8pPr marL="3657600" lvl="7" indent="-279400" algn="l">
              <a:lnSpc>
                <a:spcPct val="100000"/>
              </a:lnSpc>
              <a:spcBef>
                <a:spcPts val="1300"/>
              </a:spcBef>
              <a:spcAft>
                <a:spcPts val="0"/>
              </a:spcAft>
              <a:buClr>
                <a:srgbClr val="000000"/>
              </a:buClr>
              <a:buSzPts val="800"/>
              <a:buFont typeface="DM Sans"/>
              <a:buChar char="○"/>
              <a:defRPr sz="800">
                <a:latin typeface="DM Sans"/>
                <a:ea typeface="DM Sans"/>
                <a:cs typeface="DM Sans"/>
                <a:sym typeface="DM Sans"/>
              </a:defRPr>
            </a:lvl8pPr>
            <a:lvl9pPr marL="4114800" lvl="8" indent="-279400" algn="l">
              <a:lnSpc>
                <a:spcPct val="100000"/>
              </a:lnSpc>
              <a:spcBef>
                <a:spcPts val="1300"/>
              </a:spcBef>
              <a:spcAft>
                <a:spcPts val="0"/>
              </a:spcAft>
              <a:buClr>
                <a:srgbClr val="000000"/>
              </a:buClr>
              <a:buSzPts val="800"/>
              <a:buFont typeface="DM Sans"/>
              <a:buChar char="■"/>
              <a:defRPr sz="800">
                <a:latin typeface="DM Sans"/>
                <a:ea typeface="DM Sans"/>
                <a:cs typeface="DM Sans"/>
                <a:sym typeface="DM Sans"/>
              </a:defRPr>
            </a:lvl9pPr>
          </a:lstStyle>
          <a:p>
            <a:endParaRPr/>
          </a:p>
        </p:txBody>
      </p:sp>
      <p:sp>
        <p:nvSpPr>
          <p:cNvPr id="103" name="Google Shape;103;p11"/>
          <p:cNvSpPr txBox="1"/>
          <p:nvPr/>
        </p:nvSpPr>
        <p:spPr>
          <a:xfrm>
            <a:off x="787750" y="-551425"/>
            <a:ext cx="24846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Barlow Semi Condensed"/>
              <a:ea typeface="Barlow Semi Condensed"/>
              <a:cs typeface="Barlow Semi Condensed"/>
              <a:sym typeface="Barlow Semi Condensed"/>
            </a:endParaRPr>
          </a:p>
        </p:txBody>
      </p:sp>
      <p:pic>
        <p:nvPicPr>
          <p:cNvPr id="104" name="Google Shape;104;p11"/>
          <p:cNvPicPr preferRelativeResize="0"/>
          <p:nvPr/>
        </p:nvPicPr>
        <p:blipFill>
          <a:blip r:embed="rId2">
            <a:alphaModFix/>
          </a:blip>
          <a:stretch>
            <a:fillRect/>
          </a:stretch>
        </p:blipFill>
        <p:spPr>
          <a:xfrm>
            <a:off x="379700" y="4753638"/>
            <a:ext cx="760749" cy="1891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hx">
  <p:cSld name="thx">
    <p:bg>
      <p:bgPr>
        <a:solidFill>
          <a:schemeClr val="accent2"/>
        </a:solidFill>
        <a:effectLst/>
      </p:bgPr>
    </p:bg>
    <p:spTree>
      <p:nvGrpSpPr>
        <p:cNvPr id="1" name="Shape 105"/>
        <p:cNvGrpSpPr/>
        <p:nvPr/>
      </p:nvGrpSpPr>
      <p:grpSpPr>
        <a:xfrm>
          <a:off x="0" y="0"/>
          <a:ext cx="0" cy="0"/>
          <a:chOff x="0" y="0"/>
          <a:chExt cx="0" cy="0"/>
        </a:xfrm>
      </p:grpSpPr>
      <p:pic>
        <p:nvPicPr>
          <p:cNvPr id="106" name="Google Shape;106;p12" descr="rgb_germantech__logo.png"/>
          <p:cNvPicPr preferRelativeResize="0"/>
          <p:nvPr/>
        </p:nvPicPr>
        <p:blipFill rotWithShape="1">
          <a:blip r:embed="rId2">
            <a:alphaModFix/>
          </a:blip>
          <a:srcRect/>
          <a:stretch/>
        </p:blipFill>
        <p:spPr>
          <a:xfrm>
            <a:off x="505619" y="594914"/>
            <a:ext cx="3414818" cy="1220558"/>
          </a:xfrm>
          <a:prstGeom prst="rect">
            <a:avLst/>
          </a:prstGeom>
          <a:noFill/>
          <a:ln>
            <a:noFill/>
          </a:ln>
        </p:spPr>
      </p:pic>
      <p:sp>
        <p:nvSpPr>
          <p:cNvPr id="107" name="Google Shape;107;p12"/>
          <p:cNvSpPr txBox="1">
            <a:spLocks noGrp="1"/>
          </p:cNvSpPr>
          <p:nvPr>
            <p:ph type="body" idx="1"/>
          </p:nvPr>
        </p:nvSpPr>
        <p:spPr>
          <a:xfrm>
            <a:off x="1838325" y="2120622"/>
            <a:ext cx="2812603" cy="1275710"/>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1300"/>
              </a:spcBef>
              <a:spcAft>
                <a:spcPts val="0"/>
              </a:spcAft>
              <a:buClr>
                <a:srgbClr val="000000"/>
              </a:buClr>
              <a:buSzPts val="700"/>
              <a:buFont typeface="DM Sans"/>
              <a:buChar char="●"/>
              <a:defRPr>
                <a:latin typeface="DM Sans"/>
                <a:ea typeface="DM Sans"/>
                <a:cs typeface="DM Sans"/>
                <a:sym typeface="DM Sans"/>
              </a:defRPr>
            </a:lvl1pPr>
            <a:lvl2pPr marL="914400" lvl="1"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2pPr>
            <a:lvl3pPr marL="1371600" lvl="2"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3pPr>
            <a:lvl4pPr marL="1828800" lvl="3"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4pPr>
            <a:lvl5pPr marL="2286000" lvl="4"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5pPr>
            <a:lvl6pPr marL="2743200" lvl="5"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6pPr>
            <a:lvl7pPr marL="3200400" lvl="6"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7pPr>
            <a:lvl8pPr marL="3657600" lvl="7"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8pPr>
            <a:lvl9pPr marL="4114800" lvl="8"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9pPr>
          </a:lstStyle>
          <a:p>
            <a:endParaRPr/>
          </a:p>
        </p:txBody>
      </p:sp>
      <p:sp>
        <p:nvSpPr>
          <p:cNvPr id="108" name="Google Shape;108;p12"/>
          <p:cNvSpPr txBox="1">
            <a:spLocks noGrp="1"/>
          </p:cNvSpPr>
          <p:nvPr>
            <p:ph type="body" idx="2"/>
          </p:nvPr>
        </p:nvSpPr>
        <p:spPr>
          <a:xfrm>
            <a:off x="1838325" y="3685687"/>
            <a:ext cx="2812603" cy="1180499"/>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1300"/>
              </a:spcBef>
              <a:spcAft>
                <a:spcPts val="0"/>
              </a:spcAft>
              <a:buClr>
                <a:srgbClr val="000000"/>
              </a:buClr>
              <a:buSzPts val="700"/>
              <a:buFont typeface="DM Sans"/>
              <a:buChar char="●"/>
              <a:defRPr>
                <a:latin typeface="DM Sans"/>
                <a:ea typeface="DM Sans"/>
                <a:cs typeface="DM Sans"/>
                <a:sym typeface="DM Sans"/>
              </a:defRPr>
            </a:lvl1pPr>
            <a:lvl2pPr marL="914400" lvl="1"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2pPr>
            <a:lvl3pPr marL="1371600" lvl="2"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3pPr>
            <a:lvl4pPr marL="1828800" lvl="3"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4pPr>
            <a:lvl5pPr marL="2286000" lvl="4"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5pPr>
            <a:lvl6pPr marL="2743200" lvl="5"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6pPr>
            <a:lvl7pPr marL="3200400" lvl="6"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7pPr>
            <a:lvl8pPr marL="3657600" lvl="7"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8pPr>
            <a:lvl9pPr marL="4114800" lvl="8"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9pPr>
          </a:lstStyle>
          <a:p>
            <a:endParaRPr/>
          </a:p>
        </p:txBody>
      </p:sp>
      <p:cxnSp>
        <p:nvCxnSpPr>
          <p:cNvPr id="109" name="Google Shape;109;p12"/>
          <p:cNvCxnSpPr/>
          <p:nvPr/>
        </p:nvCxnSpPr>
        <p:spPr>
          <a:xfrm rot="10800000">
            <a:off x="5486400" y="4763"/>
            <a:ext cx="0" cy="5138737"/>
          </a:xfrm>
          <a:prstGeom prst="straightConnector1">
            <a:avLst/>
          </a:prstGeom>
          <a:noFill/>
          <a:ln w="76200" cap="flat" cmpd="sng">
            <a:solidFill>
              <a:srgbClr val="E7E7E7"/>
            </a:solidFill>
            <a:prstDash val="solid"/>
            <a:miter lim="400000"/>
            <a:headEnd type="none" w="sm" len="sm"/>
            <a:tailEnd type="none" w="sm" len="sm"/>
          </a:ln>
        </p:spPr>
      </p:cxnSp>
      <p:sp>
        <p:nvSpPr>
          <p:cNvPr id="110" name="Google Shape;110;p12"/>
          <p:cNvSpPr txBox="1">
            <a:spLocks noGrp="1"/>
          </p:cNvSpPr>
          <p:nvPr>
            <p:ph type="sldNum" idx="12"/>
          </p:nvPr>
        </p:nvSpPr>
        <p:spPr>
          <a:xfrm>
            <a:off x="4449318" y="4905375"/>
            <a:ext cx="120301" cy="152400"/>
          </a:xfrm>
          <a:prstGeom prst="rect">
            <a:avLst/>
          </a:prstGeom>
          <a:noFill/>
          <a:ln>
            <a:noFill/>
          </a:ln>
        </p:spPr>
        <p:txBody>
          <a:bodyPr spcFirstLastPara="1" wrap="square" lIns="19050" tIns="19050" rIns="19050" bIns="19050" anchor="t" anchorCtr="0">
            <a:noAutofit/>
          </a:bodyPr>
          <a:lstStyle>
            <a:lvl1pPr marL="0" marR="0" lvl="0" indent="0" algn="r">
              <a:lnSpc>
                <a:spcPct val="100000"/>
              </a:lnSpc>
              <a:spcBef>
                <a:spcPts val="0"/>
              </a:spcBef>
              <a:spcAft>
                <a:spcPts val="0"/>
              </a:spcAft>
              <a:buClr>
                <a:srgbClr val="000000"/>
              </a:buClr>
              <a:buSzPts val="800"/>
              <a:buFont typeface="Barlow Semi Condensed SemiBold"/>
              <a:buNone/>
              <a:defRPr>
                <a:solidFill>
                  <a:srgbClr val="000000"/>
                </a:solidFill>
              </a:defRPr>
            </a:lvl1pPr>
            <a:lvl2pPr marL="0" marR="0" lvl="1" indent="0" algn="r">
              <a:lnSpc>
                <a:spcPct val="100000"/>
              </a:lnSpc>
              <a:spcBef>
                <a:spcPts val="0"/>
              </a:spcBef>
              <a:spcAft>
                <a:spcPts val="0"/>
              </a:spcAft>
              <a:buClr>
                <a:srgbClr val="000000"/>
              </a:buClr>
              <a:buSzPts val="800"/>
              <a:buFont typeface="Barlow Semi Condensed SemiBold"/>
              <a:buNone/>
              <a:defRPr>
                <a:solidFill>
                  <a:srgbClr val="000000"/>
                </a:solidFill>
              </a:defRPr>
            </a:lvl2pPr>
            <a:lvl3pPr marL="0" marR="0" lvl="2" indent="0" algn="r">
              <a:lnSpc>
                <a:spcPct val="100000"/>
              </a:lnSpc>
              <a:spcBef>
                <a:spcPts val="0"/>
              </a:spcBef>
              <a:spcAft>
                <a:spcPts val="0"/>
              </a:spcAft>
              <a:buClr>
                <a:srgbClr val="000000"/>
              </a:buClr>
              <a:buSzPts val="800"/>
              <a:buFont typeface="Barlow Semi Condensed SemiBold"/>
              <a:buNone/>
              <a:defRPr>
                <a:solidFill>
                  <a:srgbClr val="000000"/>
                </a:solidFill>
              </a:defRPr>
            </a:lvl3pPr>
            <a:lvl4pPr marL="0" marR="0" lvl="3" indent="0" algn="r">
              <a:lnSpc>
                <a:spcPct val="100000"/>
              </a:lnSpc>
              <a:spcBef>
                <a:spcPts val="0"/>
              </a:spcBef>
              <a:spcAft>
                <a:spcPts val="0"/>
              </a:spcAft>
              <a:buClr>
                <a:srgbClr val="000000"/>
              </a:buClr>
              <a:buSzPts val="800"/>
              <a:buFont typeface="Barlow Semi Condensed SemiBold"/>
              <a:buNone/>
              <a:defRPr>
                <a:solidFill>
                  <a:srgbClr val="000000"/>
                </a:solidFill>
              </a:defRPr>
            </a:lvl4pPr>
            <a:lvl5pPr marL="0" marR="0" lvl="4" indent="0" algn="r">
              <a:lnSpc>
                <a:spcPct val="100000"/>
              </a:lnSpc>
              <a:spcBef>
                <a:spcPts val="0"/>
              </a:spcBef>
              <a:spcAft>
                <a:spcPts val="0"/>
              </a:spcAft>
              <a:buClr>
                <a:srgbClr val="000000"/>
              </a:buClr>
              <a:buSzPts val="800"/>
              <a:buFont typeface="Barlow Semi Condensed SemiBold"/>
              <a:buNone/>
              <a:defRPr>
                <a:solidFill>
                  <a:srgbClr val="000000"/>
                </a:solidFill>
              </a:defRPr>
            </a:lvl5pPr>
            <a:lvl6pPr marL="0" marR="0" lvl="5" indent="0" algn="r">
              <a:lnSpc>
                <a:spcPct val="100000"/>
              </a:lnSpc>
              <a:spcBef>
                <a:spcPts val="0"/>
              </a:spcBef>
              <a:spcAft>
                <a:spcPts val="0"/>
              </a:spcAft>
              <a:buClr>
                <a:srgbClr val="000000"/>
              </a:buClr>
              <a:buSzPts val="800"/>
              <a:buFont typeface="Barlow Semi Condensed SemiBold"/>
              <a:buNone/>
              <a:defRPr>
                <a:solidFill>
                  <a:srgbClr val="000000"/>
                </a:solidFill>
              </a:defRPr>
            </a:lvl6pPr>
            <a:lvl7pPr marL="0" marR="0" lvl="6" indent="0" algn="r">
              <a:lnSpc>
                <a:spcPct val="100000"/>
              </a:lnSpc>
              <a:spcBef>
                <a:spcPts val="0"/>
              </a:spcBef>
              <a:spcAft>
                <a:spcPts val="0"/>
              </a:spcAft>
              <a:buClr>
                <a:srgbClr val="000000"/>
              </a:buClr>
              <a:buSzPts val="800"/>
              <a:buFont typeface="Barlow Semi Condensed SemiBold"/>
              <a:buNone/>
              <a:defRPr>
                <a:solidFill>
                  <a:srgbClr val="000000"/>
                </a:solidFill>
              </a:defRPr>
            </a:lvl7pPr>
            <a:lvl8pPr marL="0" marR="0" lvl="7" indent="0" algn="r">
              <a:lnSpc>
                <a:spcPct val="100000"/>
              </a:lnSpc>
              <a:spcBef>
                <a:spcPts val="0"/>
              </a:spcBef>
              <a:spcAft>
                <a:spcPts val="0"/>
              </a:spcAft>
              <a:buClr>
                <a:srgbClr val="000000"/>
              </a:buClr>
              <a:buSzPts val="800"/>
              <a:buFont typeface="Barlow Semi Condensed SemiBold"/>
              <a:buNone/>
              <a:defRPr>
                <a:solidFill>
                  <a:srgbClr val="000000"/>
                </a:solidFill>
              </a:defRPr>
            </a:lvl8pPr>
            <a:lvl9pPr marL="0" marR="0" lvl="8" indent="0" algn="r">
              <a:lnSpc>
                <a:spcPct val="100000"/>
              </a:lnSpc>
              <a:spcBef>
                <a:spcPts val="0"/>
              </a:spcBef>
              <a:spcAft>
                <a:spcPts val="0"/>
              </a:spcAft>
              <a:buClr>
                <a:srgbClr val="000000"/>
              </a:buClr>
              <a:buSzPts val="800"/>
              <a:buFont typeface="Barlow Semi Condensed SemiBold"/>
              <a:buNone/>
              <a:defRPr>
                <a:solidFill>
                  <a:srgbClr val="000000"/>
                </a:solidFill>
              </a:defRPr>
            </a:lvl9pPr>
          </a:lstStyle>
          <a:p>
            <a:pPr marL="0" lvl="0" indent="0" algn="r" rtl="0">
              <a:spcBef>
                <a:spcPts val="0"/>
              </a:spcBef>
              <a:spcAft>
                <a:spcPts val="0"/>
              </a:spcAft>
              <a:buNone/>
            </a:pPr>
            <a:fld id="{00000000-1234-1234-1234-123412341234}" type="slidenum">
              <a:rPr lang="de"/>
              <a:t>‹Nr.›</a:t>
            </a:fld>
            <a:endParaRPr>
              <a:solidFill>
                <a:schemeClr val="accent2"/>
              </a:solidFill>
            </a:endParaRPr>
          </a:p>
        </p:txBody>
      </p:sp>
      <p:sp>
        <p:nvSpPr>
          <p:cNvPr id="111" name="Google Shape;111;p12"/>
          <p:cNvSpPr txBox="1"/>
          <p:nvPr/>
        </p:nvSpPr>
        <p:spPr>
          <a:xfrm>
            <a:off x="787750" y="-551425"/>
            <a:ext cx="24846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Barlow Semi Condensed"/>
              <a:ea typeface="Barlow Semi Condensed"/>
              <a:cs typeface="Barlow Semi Condensed"/>
              <a:sym typeface="Barlow Semi Condensed"/>
            </a:endParaRPr>
          </a:p>
        </p:txBody>
      </p:sp>
      <p:pic>
        <p:nvPicPr>
          <p:cNvPr id="112" name="Google Shape;112;p12"/>
          <p:cNvPicPr preferRelativeResize="0"/>
          <p:nvPr/>
        </p:nvPicPr>
        <p:blipFill>
          <a:blip r:embed="rId3">
            <a:alphaModFix/>
          </a:blip>
          <a:stretch>
            <a:fillRect/>
          </a:stretch>
        </p:blipFill>
        <p:spPr>
          <a:xfrm>
            <a:off x="3920300" y="-1954527"/>
            <a:ext cx="5223699" cy="992500"/>
          </a:xfrm>
          <a:prstGeom prst="rect">
            <a:avLst/>
          </a:prstGeom>
          <a:noFill/>
          <a:ln>
            <a:noFill/>
          </a:ln>
        </p:spPr>
      </p:pic>
      <p:pic>
        <p:nvPicPr>
          <p:cNvPr id="113" name="Google Shape;113;p12"/>
          <p:cNvPicPr preferRelativeResize="0"/>
          <p:nvPr/>
        </p:nvPicPr>
        <p:blipFill>
          <a:blip r:embed="rId4">
            <a:alphaModFix/>
          </a:blip>
          <a:stretch>
            <a:fillRect/>
          </a:stretch>
        </p:blipFill>
        <p:spPr>
          <a:xfrm>
            <a:off x="3920300" y="-1001671"/>
            <a:ext cx="5223701" cy="922545"/>
          </a:xfrm>
          <a:prstGeom prst="rect">
            <a:avLst/>
          </a:prstGeom>
          <a:noFill/>
          <a:ln>
            <a:noFill/>
          </a:ln>
        </p:spPr>
      </p:pic>
      <p:pic>
        <p:nvPicPr>
          <p:cNvPr id="114" name="Google Shape;114;p12"/>
          <p:cNvPicPr preferRelativeResize="0"/>
          <p:nvPr/>
        </p:nvPicPr>
        <p:blipFill>
          <a:blip r:embed="rId5">
            <a:alphaModFix/>
          </a:blip>
          <a:stretch>
            <a:fillRect/>
          </a:stretch>
        </p:blipFill>
        <p:spPr>
          <a:xfrm rot="5400000">
            <a:off x="7670975" y="2009799"/>
            <a:ext cx="4813000" cy="1123900"/>
          </a:xfrm>
          <a:prstGeom prst="rect">
            <a:avLst/>
          </a:prstGeom>
          <a:noFill/>
          <a:ln>
            <a:noFill/>
          </a:ln>
        </p:spPr>
      </p:pic>
      <p:pic>
        <p:nvPicPr>
          <p:cNvPr id="115" name="Google Shape;115;p12"/>
          <p:cNvPicPr preferRelativeResize="0"/>
          <p:nvPr/>
        </p:nvPicPr>
        <p:blipFill>
          <a:blip r:embed="rId6">
            <a:alphaModFix/>
          </a:blip>
          <a:stretch>
            <a:fillRect/>
          </a:stretch>
        </p:blipFill>
        <p:spPr>
          <a:xfrm>
            <a:off x="0" y="5358962"/>
            <a:ext cx="9143999" cy="160742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contact">
  <p:cSld name="contact">
    <p:bg>
      <p:bgPr>
        <a:solidFill>
          <a:schemeClr val="accent2"/>
        </a:solidFill>
        <a:effectLst/>
      </p:bgPr>
    </p:bg>
    <p:spTree>
      <p:nvGrpSpPr>
        <p:cNvPr id="1" name="Shape 116"/>
        <p:cNvGrpSpPr/>
        <p:nvPr/>
      </p:nvGrpSpPr>
      <p:grpSpPr>
        <a:xfrm>
          <a:off x="0" y="0"/>
          <a:ext cx="0" cy="0"/>
          <a:chOff x="0" y="0"/>
          <a:chExt cx="0" cy="0"/>
        </a:xfrm>
      </p:grpSpPr>
      <p:sp>
        <p:nvSpPr>
          <p:cNvPr id="117" name="Google Shape;117;p13"/>
          <p:cNvSpPr>
            <a:spLocks noGrp="1"/>
          </p:cNvSpPr>
          <p:nvPr>
            <p:ph type="pic" idx="2"/>
          </p:nvPr>
        </p:nvSpPr>
        <p:spPr>
          <a:xfrm>
            <a:off x="5515248" y="784850"/>
            <a:ext cx="4392000" cy="37392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300"/>
              </a:spcBef>
              <a:spcAft>
                <a:spcPts val="0"/>
              </a:spcAft>
              <a:buClr>
                <a:srgbClr val="000000"/>
              </a:buClr>
              <a:buSzPts val="1400"/>
              <a:buFont typeface="DM Sans"/>
              <a:buChar char="•"/>
              <a:defRPr sz="1400" i="0" u="none" strike="noStrike" cap="none">
                <a:solidFill>
                  <a:srgbClr val="000000"/>
                </a:solidFill>
                <a:latin typeface="DM Sans"/>
                <a:ea typeface="DM Sans"/>
                <a:cs typeface="DM Sans"/>
                <a:sym typeface="DM Sans"/>
              </a:defRPr>
            </a:lvl1pPr>
            <a:lvl2pPr marR="0" lvl="1"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2pPr>
            <a:lvl3pPr marR="0" lvl="2"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3pPr>
            <a:lvl4pPr marR="0" lvl="3"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4pPr>
            <a:lvl5pPr marR="0" lvl="4"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5pPr>
            <a:lvl6pPr marR="0" lvl="5"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6pPr>
            <a:lvl7pPr marR="0" lvl="6"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7pPr>
            <a:lvl8pPr marR="0" lvl="7"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8pPr>
            <a:lvl9pPr marR="0" lvl="8"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9pPr>
          </a:lstStyle>
          <a:p>
            <a:endParaRPr/>
          </a:p>
        </p:txBody>
      </p:sp>
      <p:sp>
        <p:nvSpPr>
          <p:cNvPr id="118" name="Google Shape;118;p13"/>
          <p:cNvSpPr txBox="1">
            <a:spLocks noGrp="1"/>
          </p:cNvSpPr>
          <p:nvPr>
            <p:ph type="body" idx="1"/>
          </p:nvPr>
        </p:nvSpPr>
        <p:spPr>
          <a:xfrm>
            <a:off x="1838325" y="2095863"/>
            <a:ext cx="2812603" cy="2776899"/>
          </a:xfrm>
          <a:prstGeom prst="rect">
            <a:avLst/>
          </a:prstGeom>
          <a:noFill/>
          <a:ln>
            <a:noFill/>
          </a:ln>
        </p:spPr>
        <p:txBody>
          <a:bodyPr spcFirstLastPara="1" wrap="square" lIns="0" tIns="0" rIns="0" bIns="0" anchor="t" anchorCtr="0">
            <a:noAutofit/>
          </a:bodyPr>
          <a:lstStyle>
            <a:lvl1pPr marL="457200" lvl="0" indent="-273050" algn="l">
              <a:lnSpc>
                <a:spcPct val="100000"/>
              </a:lnSpc>
              <a:spcBef>
                <a:spcPts val="1300"/>
              </a:spcBef>
              <a:spcAft>
                <a:spcPts val="0"/>
              </a:spcAft>
              <a:buClr>
                <a:srgbClr val="000000"/>
              </a:buClr>
              <a:buSzPts val="700"/>
              <a:buFont typeface="DM Sans"/>
              <a:buChar char="●"/>
              <a:defRPr>
                <a:latin typeface="DM Sans"/>
                <a:ea typeface="DM Sans"/>
                <a:cs typeface="DM Sans"/>
                <a:sym typeface="DM Sans"/>
              </a:defRPr>
            </a:lvl1pPr>
            <a:lvl2pPr marL="914400" lvl="1"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2pPr>
            <a:lvl3pPr marL="1371600" lvl="2"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3pPr>
            <a:lvl4pPr marL="1828800" lvl="3"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4pPr>
            <a:lvl5pPr marL="2286000" lvl="4"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5pPr>
            <a:lvl6pPr marL="2743200" lvl="5"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6pPr>
            <a:lvl7pPr marL="3200400" lvl="6"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7pPr>
            <a:lvl8pPr marL="3657600" lvl="7"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8pPr>
            <a:lvl9pPr marL="4114800" lvl="8"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9pPr>
          </a:lstStyle>
          <a:p>
            <a:endParaRPr/>
          </a:p>
        </p:txBody>
      </p:sp>
      <p:cxnSp>
        <p:nvCxnSpPr>
          <p:cNvPr id="119" name="Google Shape;119;p13"/>
          <p:cNvCxnSpPr/>
          <p:nvPr/>
        </p:nvCxnSpPr>
        <p:spPr>
          <a:xfrm rot="10800000">
            <a:off x="5486400" y="4763"/>
            <a:ext cx="0" cy="5138737"/>
          </a:xfrm>
          <a:prstGeom prst="straightConnector1">
            <a:avLst/>
          </a:prstGeom>
          <a:noFill/>
          <a:ln w="76200" cap="flat" cmpd="sng">
            <a:solidFill>
              <a:srgbClr val="E7E7E7"/>
            </a:solidFill>
            <a:prstDash val="solid"/>
            <a:miter lim="400000"/>
            <a:headEnd type="none" w="sm" len="sm"/>
            <a:tailEnd type="none" w="sm" len="sm"/>
          </a:ln>
        </p:spPr>
      </p:cxnSp>
      <p:sp>
        <p:nvSpPr>
          <p:cNvPr id="120" name="Google Shape;120;p13"/>
          <p:cNvSpPr>
            <a:spLocks noGrp="1"/>
          </p:cNvSpPr>
          <p:nvPr>
            <p:ph type="pic" idx="3"/>
          </p:nvPr>
        </p:nvSpPr>
        <p:spPr>
          <a:xfrm>
            <a:off x="5515250" y="-124533"/>
            <a:ext cx="3626400" cy="7194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300"/>
              </a:spcBef>
              <a:spcAft>
                <a:spcPts val="0"/>
              </a:spcAft>
              <a:buClr>
                <a:srgbClr val="000000"/>
              </a:buClr>
              <a:buSzPts val="1400"/>
              <a:buFont typeface="DM Sans"/>
              <a:buChar char="•"/>
              <a:defRPr sz="1400" i="0" u="none" strike="noStrike" cap="none">
                <a:solidFill>
                  <a:srgbClr val="000000"/>
                </a:solidFill>
                <a:latin typeface="DM Sans"/>
                <a:ea typeface="DM Sans"/>
                <a:cs typeface="DM Sans"/>
                <a:sym typeface="DM Sans"/>
              </a:defRPr>
            </a:lvl1pPr>
            <a:lvl2pPr marR="0" lvl="1" algn="l" rtl="0">
              <a:lnSpc>
                <a:spcPct val="100000"/>
              </a:lnSpc>
              <a:spcBef>
                <a:spcPts val="1300"/>
              </a:spcBef>
              <a:spcAft>
                <a:spcPts val="0"/>
              </a:spcAft>
              <a:buClr>
                <a:srgbClr val="000000"/>
              </a:buClr>
              <a:buSzPts val="1000"/>
              <a:buFont typeface="DM Sans"/>
              <a:buChar char="•"/>
              <a:defRPr sz="1400" i="0" u="none" strike="noStrike" cap="none">
                <a:solidFill>
                  <a:srgbClr val="000000"/>
                </a:solidFill>
                <a:latin typeface="DM Sans"/>
                <a:ea typeface="DM Sans"/>
                <a:cs typeface="DM Sans"/>
                <a:sym typeface="DM Sans"/>
              </a:defRPr>
            </a:lvl2pPr>
            <a:lvl3pPr marR="0" lvl="2" algn="l" rtl="0">
              <a:lnSpc>
                <a:spcPct val="100000"/>
              </a:lnSpc>
              <a:spcBef>
                <a:spcPts val="1300"/>
              </a:spcBef>
              <a:spcAft>
                <a:spcPts val="0"/>
              </a:spcAft>
              <a:buClr>
                <a:srgbClr val="000000"/>
              </a:buClr>
              <a:buSzPts val="1000"/>
              <a:buFont typeface="DM Sans"/>
              <a:buChar char="•"/>
              <a:defRPr sz="1400" i="0" u="none" strike="noStrike" cap="none">
                <a:solidFill>
                  <a:srgbClr val="000000"/>
                </a:solidFill>
                <a:latin typeface="DM Sans"/>
                <a:ea typeface="DM Sans"/>
                <a:cs typeface="DM Sans"/>
                <a:sym typeface="DM Sans"/>
              </a:defRPr>
            </a:lvl3pPr>
            <a:lvl4pPr marR="0" lvl="3" algn="l" rtl="0">
              <a:lnSpc>
                <a:spcPct val="100000"/>
              </a:lnSpc>
              <a:spcBef>
                <a:spcPts val="1300"/>
              </a:spcBef>
              <a:spcAft>
                <a:spcPts val="0"/>
              </a:spcAft>
              <a:buClr>
                <a:srgbClr val="000000"/>
              </a:buClr>
              <a:buSzPts val="1000"/>
              <a:buFont typeface="DM Sans"/>
              <a:buChar char="•"/>
              <a:defRPr sz="1400" i="0" u="none" strike="noStrike" cap="none">
                <a:solidFill>
                  <a:srgbClr val="000000"/>
                </a:solidFill>
                <a:latin typeface="DM Sans"/>
                <a:ea typeface="DM Sans"/>
                <a:cs typeface="DM Sans"/>
                <a:sym typeface="DM Sans"/>
              </a:defRPr>
            </a:lvl4pPr>
            <a:lvl5pPr marR="0" lvl="4" algn="l" rtl="0">
              <a:lnSpc>
                <a:spcPct val="100000"/>
              </a:lnSpc>
              <a:spcBef>
                <a:spcPts val="1300"/>
              </a:spcBef>
              <a:spcAft>
                <a:spcPts val="0"/>
              </a:spcAft>
              <a:buClr>
                <a:srgbClr val="000000"/>
              </a:buClr>
              <a:buSzPts val="1000"/>
              <a:buFont typeface="DM Sans"/>
              <a:buChar char="•"/>
              <a:defRPr sz="1400" i="0" u="none" strike="noStrike" cap="none">
                <a:solidFill>
                  <a:srgbClr val="000000"/>
                </a:solidFill>
                <a:latin typeface="DM Sans"/>
                <a:ea typeface="DM Sans"/>
                <a:cs typeface="DM Sans"/>
                <a:sym typeface="DM Sans"/>
              </a:defRPr>
            </a:lvl5pPr>
            <a:lvl6pPr marR="0" lvl="5" algn="l" rtl="0">
              <a:lnSpc>
                <a:spcPct val="100000"/>
              </a:lnSpc>
              <a:spcBef>
                <a:spcPts val="1300"/>
              </a:spcBef>
              <a:spcAft>
                <a:spcPts val="0"/>
              </a:spcAft>
              <a:buClr>
                <a:srgbClr val="000000"/>
              </a:buClr>
              <a:buSzPts val="1000"/>
              <a:buFont typeface="DM Sans"/>
              <a:buChar char="•"/>
              <a:defRPr sz="1400" i="0" u="none" strike="noStrike" cap="none">
                <a:solidFill>
                  <a:srgbClr val="000000"/>
                </a:solidFill>
                <a:latin typeface="DM Sans"/>
                <a:ea typeface="DM Sans"/>
                <a:cs typeface="DM Sans"/>
                <a:sym typeface="DM Sans"/>
              </a:defRPr>
            </a:lvl6pPr>
            <a:lvl7pPr marR="0" lvl="6" algn="l" rtl="0">
              <a:lnSpc>
                <a:spcPct val="100000"/>
              </a:lnSpc>
              <a:spcBef>
                <a:spcPts val="1300"/>
              </a:spcBef>
              <a:spcAft>
                <a:spcPts val="0"/>
              </a:spcAft>
              <a:buClr>
                <a:srgbClr val="000000"/>
              </a:buClr>
              <a:buSzPts val="1000"/>
              <a:buFont typeface="DM Sans"/>
              <a:buChar char="•"/>
              <a:defRPr sz="1400" i="0" u="none" strike="noStrike" cap="none">
                <a:solidFill>
                  <a:srgbClr val="000000"/>
                </a:solidFill>
                <a:latin typeface="DM Sans"/>
                <a:ea typeface="DM Sans"/>
                <a:cs typeface="DM Sans"/>
                <a:sym typeface="DM Sans"/>
              </a:defRPr>
            </a:lvl7pPr>
            <a:lvl8pPr marR="0" lvl="7" algn="l" rtl="0">
              <a:lnSpc>
                <a:spcPct val="100000"/>
              </a:lnSpc>
              <a:spcBef>
                <a:spcPts val="1300"/>
              </a:spcBef>
              <a:spcAft>
                <a:spcPts val="0"/>
              </a:spcAft>
              <a:buClr>
                <a:srgbClr val="000000"/>
              </a:buClr>
              <a:buSzPts val="1000"/>
              <a:buFont typeface="DM Sans"/>
              <a:buChar char="•"/>
              <a:defRPr sz="1400" i="0" u="none" strike="noStrike" cap="none">
                <a:solidFill>
                  <a:srgbClr val="000000"/>
                </a:solidFill>
                <a:latin typeface="DM Sans"/>
                <a:ea typeface="DM Sans"/>
                <a:cs typeface="DM Sans"/>
                <a:sym typeface="DM Sans"/>
              </a:defRPr>
            </a:lvl8pPr>
            <a:lvl9pPr marR="0" lvl="8" algn="l" rtl="0">
              <a:lnSpc>
                <a:spcPct val="100000"/>
              </a:lnSpc>
              <a:spcBef>
                <a:spcPts val="1300"/>
              </a:spcBef>
              <a:spcAft>
                <a:spcPts val="0"/>
              </a:spcAft>
              <a:buClr>
                <a:srgbClr val="000000"/>
              </a:buClr>
              <a:buSzPts val="1000"/>
              <a:buFont typeface="DM Sans"/>
              <a:buChar char="•"/>
              <a:defRPr sz="1400" i="0" u="none" strike="noStrike" cap="none">
                <a:solidFill>
                  <a:srgbClr val="000000"/>
                </a:solidFill>
                <a:latin typeface="DM Sans"/>
                <a:ea typeface="DM Sans"/>
                <a:cs typeface="DM Sans"/>
                <a:sym typeface="DM Sans"/>
              </a:defRPr>
            </a:lvl9pPr>
          </a:lstStyle>
          <a:p>
            <a:endParaRPr/>
          </a:p>
        </p:txBody>
      </p:sp>
      <p:sp>
        <p:nvSpPr>
          <p:cNvPr id="121" name="Google Shape;121;p13"/>
          <p:cNvSpPr>
            <a:spLocks noGrp="1"/>
          </p:cNvSpPr>
          <p:nvPr>
            <p:ph type="pic" idx="4"/>
          </p:nvPr>
        </p:nvSpPr>
        <p:spPr>
          <a:xfrm>
            <a:off x="5515248" y="2206425"/>
            <a:ext cx="6477600" cy="57798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300"/>
              </a:spcBef>
              <a:spcAft>
                <a:spcPts val="0"/>
              </a:spcAft>
              <a:buClr>
                <a:srgbClr val="000000"/>
              </a:buClr>
              <a:buSzPts val="1400"/>
              <a:buFont typeface="DM Sans"/>
              <a:buChar char="•"/>
              <a:defRPr sz="1400" i="0" u="none" strike="noStrike" cap="none">
                <a:solidFill>
                  <a:srgbClr val="000000"/>
                </a:solidFill>
                <a:latin typeface="DM Sans"/>
                <a:ea typeface="DM Sans"/>
                <a:cs typeface="DM Sans"/>
                <a:sym typeface="DM Sans"/>
              </a:defRPr>
            </a:lvl1pPr>
            <a:lvl2pPr marR="0" lvl="1" algn="l" rtl="0">
              <a:lnSpc>
                <a:spcPct val="100000"/>
              </a:lnSpc>
              <a:spcBef>
                <a:spcPts val="1300"/>
              </a:spcBef>
              <a:spcAft>
                <a:spcPts val="0"/>
              </a:spcAft>
              <a:buClr>
                <a:srgbClr val="000000"/>
              </a:buClr>
              <a:buSzPts val="1000"/>
              <a:buFont typeface="DM Sans"/>
              <a:buChar char="•"/>
              <a:defRPr sz="1400" i="0" u="none" strike="noStrike" cap="none">
                <a:solidFill>
                  <a:srgbClr val="000000"/>
                </a:solidFill>
                <a:latin typeface="DM Sans"/>
                <a:ea typeface="DM Sans"/>
                <a:cs typeface="DM Sans"/>
                <a:sym typeface="DM Sans"/>
              </a:defRPr>
            </a:lvl2pPr>
            <a:lvl3pPr marR="0" lvl="2" algn="l" rtl="0">
              <a:lnSpc>
                <a:spcPct val="100000"/>
              </a:lnSpc>
              <a:spcBef>
                <a:spcPts val="1300"/>
              </a:spcBef>
              <a:spcAft>
                <a:spcPts val="0"/>
              </a:spcAft>
              <a:buClr>
                <a:srgbClr val="000000"/>
              </a:buClr>
              <a:buSzPts val="1000"/>
              <a:buFont typeface="DM Sans"/>
              <a:buChar char="•"/>
              <a:defRPr sz="1400" i="0" u="none" strike="noStrike" cap="none">
                <a:solidFill>
                  <a:srgbClr val="000000"/>
                </a:solidFill>
                <a:latin typeface="DM Sans"/>
                <a:ea typeface="DM Sans"/>
                <a:cs typeface="DM Sans"/>
                <a:sym typeface="DM Sans"/>
              </a:defRPr>
            </a:lvl3pPr>
            <a:lvl4pPr marR="0" lvl="3" algn="l" rtl="0">
              <a:lnSpc>
                <a:spcPct val="100000"/>
              </a:lnSpc>
              <a:spcBef>
                <a:spcPts val="1300"/>
              </a:spcBef>
              <a:spcAft>
                <a:spcPts val="0"/>
              </a:spcAft>
              <a:buClr>
                <a:srgbClr val="000000"/>
              </a:buClr>
              <a:buSzPts val="1000"/>
              <a:buFont typeface="DM Sans"/>
              <a:buChar char="•"/>
              <a:defRPr sz="1400" i="0" u="none" strike="noStrike" cap="none">
                <a:solidFill>
                  <a:srgbClr val="000000"/>
                </a:solidFill>
                <a:latin typeface="DM Sans"/>
                <a:ea typeface="DM Sans"/>
                <a:cs typeface="DM Sans"/>
                <a:sym typeface="DM Sans"/>
              </a:defRPr>
            </a:lvl4pPr>
            <a:lvl5pPr marR="0" lvl="4" algn="l" rtl="0">
              <a:lnSpc>
                <a:spcPct val="100000"/>
              </a:lnSpc>
              <a:spcBef>
                <a:spcPts val="1300"/>
              </a:spcBef>
              <a:spcAft>
                <a:spcPts val="0"/>
              </a:spcAft>
              <a:buClr>
                <a:srgbClr val="000000"/>
              </a:buClr>
              <a:buSzPts val="1000"/>
              <a:buFont typeface="DM Sans"/>
              <a:buChar char="•"/>
              <a:defRPr sz="1400" i="0" u="none" strike="noStrike" cap="none">
                <a:solidFill>
                  <a:srgbClr val="000000"/>
                </a:solidFill>
                <a:latin typeface="DM Sans"/>
                <a:ea typeface="DM Sans"/>
                <a:cs typeface="DM Sans"/>
                <a:sym typeface="DM Sans"/>
              </a:defRPr>
            </a:lvl5pPr>
            <a:lvl6pPr marR="0" lvl="5" algn="l" rtl="0">
              <a:lnSpc>
                <a:spcPct val="100000"/>
              </a:lnSpc>
              <a:spcBef>
                <a:spcPts val="1300"/>
              </a:spcBef>
              <a:spcAft>
                <a:spcPts val="0"/>
              </a:spcAft>
              <a:buClr>
                <a:srgbClr val="000000"/>
              </a:buClr>
              <a:buSzPts val="1000"/>
              <a:buFont typeface="DM Sans"/>
              <a:buChar char="•"/>
              <a:defRPr sz="1400" i="0" u="none" strike="noStrike" cap="none">
                <a:solidFill>
                  <a:srgbClr val="000000"/>
                </a:solidFill>
                <a:latin typeface="DM Sans"/>
                <a:ea typeface="DM Sans"/>
                <a:cs typeface="DM Sans"/>
                <a:sym typeface="DM Sans"/>
              </a:defRPr>
            </a:lvl6pPr>
            <a:lvl7pPr marR="0" lvl="6" algn="l" rtl="0">
              <a:lnSpc>
                <a:spcPct val="100000"/>
              </a:lnSpc>
              <a:spcBef>
                <a:spcPts val="1300"/>
              </a:spcBef>
              <a:spcAft>
                <a:spcPts val="0"/>
              </a:spcAft>
              <a:buClr>
                <a:srgbClr val="000000"/>
              </a:buClr>
              <a:buSzPts val="1000"/>
              <a:buFont typeface="DM Sans"/>
              <a:buChar char="•"/>
              <a:defRPr sz="1400" i="0" u="none" strike="noStrike" cap="none">
                <a:solidFill>
                  <a:srgbClr val="000000"/>
                </a:solidFill>
                <a:latin typeface="DM Sans"/>
                <a:ea typeface="DM Sans"/>
                <a:cs typeface="DM Sans"/>
                <a:sym typeface="DM Sans"/>
              </a:defRPr>
            </a:lvl7pPr>
            <a:lvl8pPr marR="0" lvl="7" algn="l" rtl="0">
              <a:lnSpc>
                <a:spcPct val="100000"/>
              </a:lnSpc>
              <a:spcBef>
                <a:spcPts val="1300"/>
              </a:spcBef>
              <a:spcAft>
                <a:spcPts val="0"/>
              </a:spcAft>
              <a:buClr>
                <a:srgbClr val="000000"/>
              </a:buClr>
              <a:buSzPts val="1000"/>
              <a:buFont typeface="DM Sans"/>
              <a:buChar char="•"/>
              <a:defRPr sz="1400" i="0" u="none" strike="noStrike" cap="none">
                <a:solidFill>
                  <a:srgbClr val="000000"/>
                </a:solidFill>
                <a:latin typeface="DM Sans"/>
                <a:ea typeface="DM Sans"/>
                <a:cs typeface="DM Sans"/>
                <a:sym typeface="DM Sans"/>
              </a:defRPr>
            </a:lvl8pPr>
            <a:lvl9pPr marR="0" lvl="8" algn="l" rtl="0">
              <a:lnSpc>
                <a:spcPct val="100000"/>
              </a:lnSpc>
              <a:spcBef>
                <a:spcPts val="1300"/>
              </a:spcBef>
              <a:spcAft>
                <a:spcPts val="0"/>
              </a:spcAft>
              <a:buClr>
                <a:srgbClr val="000000"/>
              </a:buClr>
              <a:buSzPts val="1000"/>
              <a:buFont typeface="DM Sans"/>
              <a:buChar char="•"/>
              <a:defRPr sz="1400" i="0" u="none" strike="noStrike" cap="none">
                <a:solidFill>
                  <a:srgbClr val="000000"/>
                </a:solidFill>
                <a:latin typeface="DM Sans"/>
                <a:ea typeface="DM Sans"/>
                <a:cs typeface="DM Sans"/>
                <a:sym typeface="DM Sans"/>
              </a:defRPr>
            </a:lvl9pPr>
          </a:lstStyle>
          <a:p>
            <a:endParaRPr/>
          </a:p>
        </p:txBody>
      </p:sp>
      <p:pic>
        <p:nvPicPr>
          <p:cNvPr id="122" name="Google Shape;122;p13" descr="rgb_germantech__logo.png"/>
          <p:cNvPicPr preferRelativeResize="0"/>
          <p:nvPr/>
        </p:nvPicPr>
        <p:blipFill rotWithShape="1">
          <a:blip r:embed="rId2">
            <a:alphaModFix/>
          </a:blip>
          <a:srcRect/>
          <a:stretch/>
        </p:blipFill>
        <p:spPr>
          <a:xfrm>
            <a:off x="505619" y="594914"/>
            <a:ext cx="3414818" cy="1220558"/>
          </a:xfrm>
          <a:prstGeom prst="rect">
            <a:avLst/>
          </a:prstGeom>
          <a:noFill/>
          <a:ln>
            <a:noFill/>
          </a:ln>
        </p:spPr>
      </p:pic>
      <p:sp>
        <p:nvSpPr>
          <p:cNvPr id="123" name="Google Shape;123;p13"/>
          <p:cNvSpPr txBox="1">
            <a:spLocks noGrp="1"/>
          </p:cNvSpPr>
          <p:nvPr>
            <p:ph type="sldNum" idx="12"/>
          </p:nvPr>
        </p:nvSpPr>
        <p:spPr>
          <a:xfrm>
            <a:off x="4449318" y="4905375"/>
            <a:ext cx="120301" cy="152400"/>
          </a:xfrm>
          <a:prstGeom prst="rect">
            <a:avLst/>
          </a:prstGeom>
          <a:noFill/>
          <a:ln>
            <a:noFill/>
          </a:ln>
        </p:spPr>
        <p:txBody>
          <a:bodyPr spcFirstLastPara="1" wrap="square" lIns="19050" tIns="19050" rIns="19050" bIns="19050" anchor="t" anchorCtr="0">
            <a:noAutofit/>
          </a:bodyPr>
          <a:lstStyle>
            <a:lvl1pPr marL="0" marR="0" lvl="0" indent="0" algn="r">
              <a:lnSpc>
                <a:spcPct val="100000"/>
              </a:lnSpc>
              <a:spcBef>
                <a:spcPts val="0"/>
              </a:spcBef>
              <a:spcAft>
                <a:spcPts val="0"/>
              </a:spcAft>
              <a:buClr>
                <a:srgbClr val="000000"/>
              </a:buClr>
              <a:buSzPts val="800"/>
              <a:buFont typeface="Barlow Semi Condensed SemiBold"/>
              <a:buNone/>
              <a:defRPr>
                <a:solidFill>
                  <a:srgbClr val="000000"/>
                </a:solidFill>
              </a:defRPr>
            </a:lvl1pPr>
            <a:lvl2pPr marL="0" marR="0" lvl="1" indent="0" algn="r">
              <a:lnSpc>
                <a:spcPct val="100000"/>
              </a:lnSpc>
              <a:spcBef>
                <a:spcPts val="0"/>
              </a:spcBef>
              <a:spcAft>
                <a:spcPts val="0"/>
              </a:spcAft>
              <a:buClr>
                <a:srgbClr val="000000"/>
              </a:buClr>
              <a:buSzPts val="800"/>
              <a:buFont typeface="Barlow Semi Condensed SemiBold"/>
              <a:buNone/>
              <a:defRPr>
                <a:solidFill>
                  <a:srgbClr val="000000"/>
                </a:solidFill>
              </a:defRPr>
            </a:lvl2pPr>
            <a:lvl3pPr marL="0" marR="0" lvl="2" indent="0" algn="r">
              <a:lnSpc>
                <a:spcPct val="100000"/>
              </a:lnSpc>
              <a:spcBef>
                <a:spcPts val="0"/>
              </a:spcBef>
              <a:spcAft>
                <a:spcPts val="0"/>
              </a:spcAft>
              <a:buClr>
                <a:srgbClr val="000000"/>
              </a:buClr>
              <a:buSzPts val="800"/>
              <a:buFont typeface="Barlow Semi Condensed SemiBold"/>
              <a:buNone/>
              <a:defRPr>
                <a:solidFill>
                  <a:srgbClr val="000000"/>
                </a:solidFill>
              </a:defRPr>
            </a:lvl3pPr>
            <a:lvl4pPr marL="0" marR="0" lvl="3" indent="0" algn="r">
              <a:lnSpc>
                <a:spcPct val="100000"/>
              </a:lnSpc>
              <a:spcBef>
                <a:spcPts val="0"/>
              </a:spcBef>
              <a:spcAft>
                <a:spcPts val="0"/>
              </a:spcAft>
              <a:buClr>
                <a:srgbClr val="000000"/>
              </a:buClr>
              <a:buSzPts val="800"/>
              <a:buFont typeface="Barlow Semi Condensed SemiBold"/>
              <a:buNone/>
              <a:defRPr>
                <a:solidFill>
                  <a:srgbClr val="000000"/>
                </a:solidFill>
              </a:defRPr>
            </a:lvl4pPr>
            <a:lvl5pPr marL="0" marR="0" lvl="4" indent="0" algn="r">
              <a:lnSpc>
                <a:spcPct val="100000"/>
              </a:lnSpc>
              <a:spcBef>
                <a:spcPts val="0"/>
              </a:spcBef>
              <a:spcAft>
                <a:spcPts val="0"/>
              </a:spcAft>
              <a:buClr>
                <a:srgbClr val="000000"/>
              </a:buClr>
              <a:buSzPts val="800"/>
              <a:buFont typeface="Barlow Semi Condensed SemiBold"/>
              <a:buNone/>
              <a:defRPr>
                <a:solidFill>
                  <a:srgbClr val="000000"/>
                </a:solidFill>
              </a:defRPr>
            </a:lvl5pPr>
            <a:lvl6pPr marL="0" marR="0" lvl="5" indent="0" algn="r">
              <a:lnSpc>
                <a:spcPct val="100000"/>
              </a:lnSpc>
              <a:spcBef>
                <a:spcPts val="0"/>
              </a:spcBef>
              <a:spcAft>
                <a:spcPts val="0"/>
              </a:spcAft>
              <a:buClr>
                <a:srgbClr val="000000"/>
              </a:buClr>
              <a:buSzPts val="800"/>
              <a:buFont typeface="Barlow Semi Condensed SemiBold"/>
              <a:buNone/>
              <a:defRPr>
                <a:solidFill>
                  <a:srgbClr val="000000"/>
                </a:solidFill>
              </a:defRPr>
            </a:lvl6pPr>
            <a:lvl7pPr marL="0" marR="0" lvl="6" indent="0" algn="r">
              <a:lnSpc>
                <a:spcPct val="100000"/>
              </a:lnSpc>
              <a:spcBef>
                <a:spcPts val="0"/>
              </a:spcBef>
              <a:spcAft>
                <a:spcPts val="0"/>
              </a:spcAft>
              <a:buClr>
                <a:srgbClr val="000000"/>
              </a:buClr>
              <a:buSzPts val="800"/>
              <a:buFont typeface="Barlow Semi Condensed SemiBold"/>
              <a:buNone/>
              <a:defRPr>
                <a:solidFill>
                  <a:srgbClr val="000000"/>
                </a:solidFill>
              </a:defRPr>
            </a:lvl7pPr>
            <a:lvl8pPr marL="0" marR="0" lvl="7" indent="0" algn="r">
              <a:lnSpc>
                <a:spcPct val="100000"/>
              </a:lnSpc>
              <a:spcBef>
                <a:spcPts val="0"/>
              </a:spcBef>
              <a:spcAft>
                <a:spcPts val="0"/>
              </a:spcAft>
              <a:buClr>
                <a:srgbClr val="000000"/>
              </a:buClr>
              <a:buSzPts val="800"/>
              <a:buFont typeface="Barlow Semi Condensed SemiBold"/>
              <a:buNone/>
              <a:defRPr>
                <a:solidFill>
                  <a:srgbClr val="000000"/>
                </a:solidFill>
              </a:defRPr>
            </a:lvl8pPr>
            <a:lvl9pPr marL="0" marR="0" lvl="8" indent="0" algn="r">
              <a:lnSpc>
                <a:spcPct val="100000"/>
              </a:lnSpc>
              <a:spcBef>
                <a:spcPts val="0"/>
              </a:spcBef>
              <a:spcAft>
                <a:spcPts val="0"/>
              </a:spcAft>
              <a:buClr>
                <a:srgbClr val="000000"/>
              </a:buClr>
              <a:buSzPts val="800"/>
              <a:buFont typeface="Barlow Semi Condensed SemiBold"/>
              <a:buNone/>
              <a:defRPr>
                <a:solidFill>
                  <a:srgbClr val="000000"/>
                </a:solidFill>
              </a:defRPr>
            </a:lvl9pPr>
          </a:lstStyle>
          <a:p>
            <a:pPr marL="0" lvl="0" indent="0" algn="r" rtl="0">
              <a:spcBef>
                <a:spcPts val="0"/>
              </a:spcBef>
              <a:spcAft>
                <a:spcPts val="0"/>
              </a:spcAft>
              <a:buNone/>
            </a:pPr>
            <a:fld id="{00000000-1234-1234-1234-123412341234}" type="slidenum">
              <a:rPr lang="de"/>
              <a:t>‹Nr.›</a:t>
            </a:fld>
            <a:endParaRPr>
              <a:solidFill>
                <a:schemeClr val="accent2"/>
              </a:solidFill>
            </a:endParaRPr>
          </a:p>
        </p:txBody>
      </p:sp>
      <p:sp>
        <p:nvSpPr>
          <p:cNvPr id="124" name="Google Shape;124;p13"/>
          <p:cNvSpPr txBox="1"/>
          <p:nvPr/>
        </p:nvSpPr>
        <p:spPr>
          <a:xfrm>
            <a:off x="787750" y="-551425"/>
            <a:ext cx="24846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Barlow Semi Condensed"/>
              <a:ea typeface="Barlow Semi Condensed"/>
              <a:cs typeface="Barlow Semi Condensed"/>
              <a:sym typeface="Barlow Semi Condensed"/>
            </a:endParaRPr>
          </a:p>
        </p:txBody>
      </p:sp>
      <p:pic>
        <p:nvPicPr>
          <p:cNvPr id="125" name="Google Shape;125;p13"/>
          <p:cNvPicPr preferRelativeResize="0"/>
          <p:nvPr/>
        </p:nvPicPr>
        <p:blipFill>
          <a:blip r:embed="rId3">
            <a:alphaModFix/>
          </a:blip>
          <a:stretch>
            <a:fillRect/>
          </a:stretch>
        </p:blipFill>
        <p:spPr>
          <a:xfrm>
            <a:off x="3920300" y="-1954527"/>
            <a:ext cx="5223699" cy="992500"/>
          </a:xfrm>
          <a:prstGeom prst="rect">
            <a:avLst/>
          </a:prstGeom>
          <a:noFill/>
          <a:ln>
            <a:noFill/>
          </a:ln>
        </p:spPr>
      </p:pic>
      <p:pic>
        <p:nvPicPr>
          <p:cNvPr id="126" name="Google Shape;126;p13"/>
          <p:cNvPicPr preferRelativeResize="0"/>
          <p:nvPr/>
        </p:nvPicPr>
        <p:blipFill>
          <a:blip r:embed="rId4">
            <a:alphaModFix/>
          </a:blip>
          <a:stretch>
            <a:fillRect/>
          </a:stretch>
        </p:blipFill>
        <p:spPr>
          <a:xfrm>
            <a:off x="3920300" y="-1001671"/>
            <a:ext cx="5223701" cy="922545"/>
          </a:xfrm>
          <a:prstGeom prst="rect">
            <a:avLst/>
          </a:prstGeom>
          <a:noFill/>
          <a:ln>
            <a:noFill/>
          </a:ln>
        </p:spPr>
      </p:pic>
      <p:pic>
        <p:nvPicPr>
          <p:cNvPr id="127" name="Google Shape;127;p13"/>
          <p:cNvPicPr preferRelativeResize="0"/>
          <p:nvPr/>
        </p:nvPicPr>
        <p:blipFill>
          <a:blip r:embed="rId5">
            <a:alphaModFix/>
          </a:blip>
          <a:stretch>
            <a:fillRect/>
          </a:stretch>
        </p:blipFill>
        <p:spPr>
          <a:xfrm rot="5400000">
            <a:off x="7670975" y="2009799"/>
            <a:ext cx="4813000" cy="1123900"/>
          </a:xfrm>
          <a:prstGeom prst="rect">
            <a:avLst/>
          </a:prstGeom>
          <a:noFill/>
          <a:ln>
            <a:noFill/>
          </a:ln>
        </p:spPr>
      </p:pic>
      <p:pic>
        <p:nvPicPr>
          <p:cNvPr id="128" name="Google Shape;128;p13"/>
          <p:cNvPicPr preferRelativeResize="0"/>
          <p:nvPr/>
        </p:nvPicPr>
        <p:blipFill>
          <a:blip r:embed="rId6">
            <a:alphaModFix/>
          </a:blip>
          <a:stretch>
            <a:fillRect/>
          </a:stretch>
        </p:blipFill>
        <p:spPr>
          <a:xfrm>
            <a:off x="0" y="5358962"/>
            <a:ext cx="9143999" cy="16074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1/2 img top">
  <p:cSld name="1/2 img top">
    <p:bg>
      <p:bgPr>
        <a:solidFill>
          <a:schemeClr val="accent2"/>
        </a:solidFill>
        <a:effectLst/>
      </p:bgPr>
    </p:bg>
    <p:spTree>
      <p:nvGrpSpPr>
        <p:cNvPr id="1" name="Shape 129"/>
        <p:cNvGrpSpPr/>
        <p:nvPr/>
      </p:nvGrpSpPr>
      <p:grpSpPr>
        <a:xfrm>
          <a:off x="0" y="0"/>
          <a:ext cx="0" cy="0"/>
          <a:chOff x="0" y="0"/>
          <a:chExt cx="0" cy="0"/>
        </a:xfrm>
      </p:grpSpPr>
      <p:sp>
        <p:nvSpPr>
          <p:cNvPr id="130" name="Google Shape;130;p14"/>
          <p:cNvSpPr>
            <a:spLocks noGrp="1"/>
          </p:cNvSpPr>
          <p:nvPr>
            <p:ph type="pic" idx="2"/>
          </p:nvPr>
        </p:nvSpPr>
        <p:spPr>
          <a:xfrm>
            <a:off x="0" y="-828957"/>
            <a:ext cx="9144040" cy="6094538"/>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300"/>
              </a:spcBef>
              <a:spcAft>
                <a:spcPts val="0"/>
              </a:spcAft>
              <a:buClr>
                <a:srgbClr val="000000"/>
              </a:buClr>
              <a:buSzPts val="1400"/>
              <a:buFont typeface="Barlow"/>
              <a:buChar char="•"/>
              <a:defRPr sz="1400" b="0" i="0" u="none" strike="noStrike" cap="none">
                <a:solidFill>
                  <a:srgbClr val="000000"/>
                </a:solidFill>
                <a:latin typeface="Barlow"/>
                <a:ea typeface="Barlow"/>
                <a:cs typeface="Barlow"/>
                <a:sym typeface="Barlow"/>
              </a:defRPr>
            </a:lvl1pPr>
            <a:lvl2pPr marR="0" lvl="1"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2pPr>
            <a:lvl3pPr marR="0" lvl="2"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3pPr>
            <a:lvl4pPr marR="0" lvl="3"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4pPr>
            <a:lvl5pPr marR="0" lvl="4"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5pPr>
            <a:lvl6pPr marR="0" lvl="5"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6pPr>
            <a:lvl7pPr marR="0" lvl="6"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7pPr>
            <a:lvl8pPr marR="0" lvl="7"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8pPr>
            <a:lvl9pPr marR="0" lvl="8"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9pPr>
          </a:lstStyle>
          <a:p>
            <a:endParaRPr/>
          </a:p>
        </p:txBody>
      </p:sp>
      <p:sp>
        <p:nvSpPr>
          <p:cNvPr id="131" name="Google Shape;131;p14"/>
          <p:cNvSpPr txBox="1">
            <a:spLocks noGrp="1"/>
          </p:cNvSpPr>
          <p:nvPr>
            <p:ph type="body" idx="1"/>
          </p:nvPr>
        </p:nvSpPr>
        <p:spPr>
          <a:xfrm>
            <a:off x="238125" y="3571875"/>
            <a:ext cx="8667750" cy="100012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00"/>
              </a:spcBef>
              <a:spcAft>
                <a:spcPts val="0"/>
              </a:spcAft>
              <a:buClr>
                <a:srgbClr val="000000"/>
              </a:buClr>
              <a:buSzPts val="700"/>
              <a:buFont typeface="Barlow Semi Condensed"/>
              <a:buNone/>
              <a:defRPr>
                <a:latin typeface="Barlow Semi Condensed"/>
                <a:ea typeface="Barlow Semi Condensed"/>
                <a:cs typeface="Barlow Semi Condensed"/>
                <a:sym typeface="Barlow Semi Condensed"/>
              </a:defRPr>
            </a:lvl1pPr>
            <a:lvl2pPr marL="914400" lvl="1" indent="-228600" algn="l">
              <a:lnSpc>
                <a:spcPct val="100000"/>
              </a:lnSpc>
              <a:spcBef>
                <a:spcPts val="200"/>
              </a:spcBef>
              <a:spcAft>
                <a:spcPts val="0"/>
              </a:spcAft>
              <a:buClr>
                <a:srgbClr val="000000"/>
              </a:buClr>
              <a:buSzPts val="700"/>
              <a:buFont typeface="Barlow Semi Condensed"/>
              <a:buNone/>
              <a:defRPr>
                <a:latin typeface="Barlow Semi Condensed"/>
                <a:ea typeface="Barlow Semi Condensed"/>
                <a:cs typeface="Barlow Semi Condensed"/>
                <a:sym typeface="Barlow Semi Condensed"/>
              </a:defRPr>
            </a:lvl2pPr>
            <a:lvl3pPr marL="1371600" lvl="2" indent="-228600" algn="l">
              <a:lnSpc>
                <a:spcPct val="100000"/>
              </a:lnSpc>
              <a:spcBef>
                <a:spcPts val="200"/>
              </a:spcBef>
              <a:spcAft>
                <a:spcPts val="0"/>
              </a:spcAft>
              <a:buClr>
                <a:srgbClr val="000000"/>
              </a:buClr>
              <a:buSzPts val="700"/>
              <a:buFont typeface="Barlow Semi Condensed"/>
              <a:buNone/>
              <a:defRPr>
                <a:latin typeface="Barlow Semi Condensed"/>
                <a:ea typeface="Barlow Semi Condensed"/>
                <a:cs typeface="Barlow Semi Condensed"/>
                <a:sym typeface="Barlow Semi Condensed"/>
              </a:defRPr>
            </a:lvl3pPr>
            <a:lvl4pPr marL="1828800" lvl="3" indent="-228600" algn="l">
              <a:lnSpc>
                <a:spcPct val="100000"/>
              </a:lnSpc>
              <a:spcBef>
                <a:spcPts val="200"/>
              </a:spcBef>
              <a:spcAft>
                <a:spcPts val="0"/>
              </a:spcAft>
              <a:buClr>
                <a:srgbClr val="000000"/>
              </a:buClr>
              <a:buSzPts val="700"/>
              <a:buFont typeface="Barlow Semi Condensed"/>
              <a:buNone/>
              <a:defRPr>
                <a:latin typeface="Barlow Semi Condensed"/>
                <a:ea typeface="Barlow Semi Condensed"/>
                <a:cs typeface="Barlow Semi Condensed"/>
                <a:sym typeface="Barlow Semi Condensed"/>
              </a:defRPr>
            </a:lvl4pPr>
            <a:lvl5pPr marL="2286000" lvl="4" indent="-228600" algn="l">
              <a:lnSpc>
                <a:spcPct val="100000"/>
              </a:lnSpc>
              <a:spcBef>
                <a:spcPts val="200"/>
              </a:spcBef>
              <a:spcAft>
                <a:spcPts val="0"/>
              </a:spcAft>
              <a:buClr>
                <a:srgbClr val="000000"/>
              </a:buClr>
              <a:buSzPts val="700"/>
              <a:buFont typeface="Barlow Semi Condensed"/>
              <a:buNone/>
              <a:defRPr>
                <a:latin typeface="Barlow Semi Condensed"/>
                <a:ea typeface="Barlow Semi Condensed"/>
                <a:cs typeface="Barlow Semi Condensed"/>
                <a:sym typeface="Barlow Semi Condensed"/>
              </a:defRPr>
            </a:lvl5pPr>
            <a:lvl6pPr marL="2743200" lvl="5"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6pPr>
            <a:lvl7pPr marL="3200400" lvl="6"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7pPr>
            <a:lvl8pPr marL="3657600" lvl="7"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8pPr>
            <a:lvl9pPr marL="4114800" lvl="8"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9pPr>
          </a:lstStyle>
          <a:p>
            <a:endParaRPr/>
          </a:p>
        </p:txBody>
      </p:sp>
      <p:sp>
        <p:nvSpPr>
          <p:cNvPr id="132" name="Google Shape;132;p14"/>
          <p:cNvSpPr txBox="1">
            <a:spLocks noGrp="1"/>
          </p:cNvSpPr>
          <p:nvPr>
            <p:ph type="title"/>
          </p:nvPr>
        </p:nvSpPr>
        <p:spPr>
          <a:xfrm>
            <a:off x="238125" y="3095625"/>
            <a:ext cx="8667750" cy="381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000000"/>
              </a:buClr>
              <a:buSzPts val="1800"/>
              <a:buFont typeface="Barlow Semi Condensed SemiBold"/>
              <a:buNone/>
              <a:defRPr sz="1800">
                <a:solidFill>
                  <a:srgbClr val="000000"/>
                </a:solidFill>
              </a:defRPr>
            </a:lvl1pPr>
            <a:lvl2pPr lvl="1" algn="ctr">
              <a:lnSpc>
                <a:spcPct val="661111"/>
              </a:lnSpc>
              <a:spcBef>
                <a:spcPts val="0"/>
              </a:spcBef>
              <a:spcAft>
                <a:spcPts val="0"/>
              </a:spcAft>
              <a:buClr>
                <a:schemeClr val="accent2"/>
              </a:buClr>
              <a:buSzPts val="700"/>
              <a:buNone/>
              <a:defRPr/>
            </a:lvl2pPr>
            <a:lvl3pPr lvl="2" algn="ctr">
              <a:lnSpc>
                <a:spcPct val="661111"/>
              </a:lnSpc>
              <a:spcBef>
                <a:spcPts val="0"/>
              </a:spcBef>
              <a:spcAft>
                <a:spcPts val="0"/>
              </a:spcAft>
              <a:buClr>
                <a:schemeClr val="accent2"/>
              </a:buClr>
              <a:buSzPts val="700"/>
              <a:buNone/>
              <a:defRPr/>
            </a:lvl3pPr>
            <a:lvl4pPr lvl="3" algn="ctr">
              <a:lnSpc>
                <a:spcPct val="661111"/>
              </a:lnSpc>
              <a:spcBef>
                <a:spcPts val="0"/>
              </a:spcBef>
              <a:spcAft>
                <a:spcPts val="0"/>
              </a:spcAft>
              <a:buClr>
                <a:schemeClr val="accent2"/>
              </a:buClr>
              <a:buSzPts val="700"/>
              <a:buNone/>
              <a:defRPr/>
            </a:lvl4pPr>
            <a:lvl5pPr lvl="4" algn="ctr">
              <a:lnSpc>
                <a:spcPct val="661111"/>
              </a:lnSpc>
              <a:spcBef>
                <a:spcPts val="0"/>
              </a:spcBef>
              <a:spcAft>
                <a:spcPts val="0"/>
              </a:spcAft>
              <a:buClr>
                <a:schemeClr val="accent2"/>
              </a:buClr>
              <a:buSzPts val="700"/>
              <a:buNone/>
              <a:defRPr/>
            </a:lvl5pPr>
            <a:lvl6pPr lvl="5" algn="ctr">
              <a:lnSpc>
                <a:spcPct val="661111"/>
              </a:lnSpc>
              <a:spcBef>
                <a:spcPts val="0"/>
              </a:spcBef>
              <a:spcAft>
                <a:spcPts val="0"/>
              </a:spcAft>
              <a:buClr>
                <a:schemeClr val="accent2"/>
              </a:buClr>
              <a:buSzPts val="700"/>
              <a:buNone/>
              <a:defRPr/>
            </a:lvl6pPr>
            <a:lvl7pPr lvl="6" algn="ctr">
              <a:lnSpc>
                <a:spcPct val="661111"/>
              </a:lnSpc>
              <a:spcBef>
                <a:spcPts val="0"/>
              </a:spcBef>
              <a:spcAft>
                <a:spcPts val="0"/>
              </a:spcAft>
              <a:buClr>
                <a:schemeClr val="accent2"/>
              </a:buClr>
              <a:buSzPts val="700"/>
              <a:buNone/>
              <a:defRPr/>
            </a:lvl7pPr>
            <a:lvl8pPr lvl="7" algn="ctr">
              <a:lnSpc>
                <a:spcPct val="661111"/>
              </a:lnSpc>
              <a:spcBef>
                <a:spcPts val="0"/>
              </a:spcBef>
              <a:spcAft>
                <a:spcPts val="0"/>
              </a:spcAft>
              <a:buClr>
                <a:schemeClr val="accent2"/>
              </a:buClr>
              <a:buSzPts val="700"/>
              <a:buNone/>
              <a:defRPr/>
            </a:lvl8pPr>
            <a:lvl9pPr lvl="8" algn="ctr">
              <a:lnSpc>
                <a:spcPct val="661111"/>
              </a:lnSpc>
              <a:spcBef>
                <a:spcPts val="0"/>
              </a:spcBef>
              <a:spcAft>
                <a:spcPts val="0"/>
              </a:spcAft>
              <a:buClr>
                <a:schemeClr val="accent2"/>
              </a:buClr>
              <a:buSzPts val="700"/>
              <a:buNone/>
              <a:defRPr/>
            </a:lvl9pPr>
          </a:lstStyle>
          <a:p>
            <a:endParaRPr/>
          </a:p>
        </p:txBody>
      </p:sp>
      <p:sp>
        <p:nvSpPr>
          <p:cNvPr id="133" name="Google Shape;133;p14"/>
          <p:cNvSpPr txBox="1">
            <a:spLocks noGrp="1"/>
          </p:cNvSpPr>
          <p:nvPr>
            <p:ph type="sldNum" idx="12"/>
          </p:nvPr>
        </p:nvSpPr>
        <p:spPr>
          <a:xfrm>
            <a:off x="8825237" y="4810125"/>
            <a:ext cx="82201" cy="1143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Barlow Semi Condensed SemiBold"/>
              <a:buNone/>
              <a:defRPr>
                <a:solidFill>
                  <a:srgbClr val="000000"/>
                </a:solidFill>
              </a:defRPr>
            </a:lvl1pPr>
            <a:lvl2pPr marL="0" marR="0" lvl="1" indent="0" algn="r">
              <a:lnSpc>
                <a:spcPct val="100000"/>
              </a:lnSpc>
              <a:spcBef>
                <a:spcPts val="0"/>
              </a:spcBef>
              <a:spcAft>
                <a:spcPts val="0"/>
              </a:spcAft>
              <a:buClr>
                <a:srgbClr val="000000"/>
              </a:buClr>
              <a:buSzPts val="800"/>
              <a:buFont typeface="Barlow Semi Condensed SemiBold"/>
              <a:buNone/>
              <a:defRPr>
                <a:solidFill>
                  <a:srgbClr val="000000"/>
                </a:solidFill>
              </a:defRPr>
            </a:lvl2pPr>
            <a:lvl3pPr marL="0" marR="0" lvl="2" indent="0" algn="r">
              <a:lnSpc>
                <a:spcPct val="100000"/>
              </a:lnSpc>
              <a:spcBef>
                <a:spcPts val="0"/>
              </a:spcBef>
              <a:spcAft>
                <a:spcPts val="0"/>
              </a:spcAft>
              <a:buClr>
                <a:srgbClr val="000000"/>
              </a:buClr>
              <a:buSzPts val="800"/>
              <a:buFont typeface="Barlow Semi Condensed SemiBold"/>
              <a:buNone/>
              <a:defRPr>
                <a:solidFill>
                  <a:srgbClr val="000000"/>
                </a:solidFill>
              </a:defRPr>
            </a:lvl3pPr>
            <a:lvl4pPr marL="0" marR="0" lvl="3" indent="0" algn="r">
              <a:lnSpc>
                <a:spcPct val="100000"/>
              </a:lnSpc>
              <a:spcBef>
                <a:spcPts val="0"/>
              </a:spcBef>
              <a:spcAft>
                <a:spcPts val="0"/>
              </a:spcAft>
              <a:buClr>
                <a:srgbClr val="000000"/>
              </a:buClr>
              <a:buSzPts val="800"/>
              <a:buFont typeface="Barlow Semi Condensed SemiBold"/>
              <a:buNone/>
              <a:defRPr>
                <a:solidFill>
                  <a:srgbClr val="000000"/>
                </a:solidFill>
              </a:defRPr>
            </a:lvl4pPr>
            <a:lvl5pPr marL="0" marR="0" lvl="4" indent="0" algn="r">
              <a:lnSpc>
                <a:spcPct val="100000"/>
              </a:lnSpc>
              <a:spcBef>
                <a:spcPts val="0"/>
              </a:spcBef>
              <a:spcAft>
                <a:spcPts val="0"/>
              </a:spcAft>
              <a:buClr>
                <a:srgbClr val="000000"/>
              </a:buClr>
              <a:buSzPts val="800"/>
              <a:buFont typeface="Barlow Semi Condensed SemiBold"/>
              <a:buNone/>
              <a:defRPr>
                <a:solidFill>
                  <a:srgbClr val="000000"/>
                </a:solidFill>
              </a:defRPr>
            </a:lvl5pPr>
            <a:lvl6pPr marL="0" marR="0" lvl="5" indent="0" algn="r">
              <a:lnSpc>
                <a:spcPct val="100000"/>
              </a:lnSpc>
              <a:spcBef>
                <a:spcPts val="0"/>
              </a:spcBef>
              <a:spcAft>
                <a:spcPts val="0"/>
              </a:spcAft>
              <a:buClr>
                <a:srgbClr val="000000"/>
              </a:buClr>
              <a:buSzPts val="800"/>
              <a:buFont typeface="Barlow Semi Condensed SemiBold"/>
              <a:buNone/>
              <a:defRPr>
                <a:solidFill>
                  <a:srgbClr val="000000"/>
                </a:solidFill>
              </a:defRPr>
            </a:lvl6pPr>
            <a:lvl7pPr marL="0" marR="0" lvl="6" indent="0" algn="r">
              <a:lnSpc>
                <a:spcPct val="100000"/>
              </a:lnSpc>
              <a:spcBef>
                <a:spcPts val="0"/>
              </a:spcBef>
              <a:spcAft>
                <a:spcPts val="0"/>
              </a:spcAft>
              <a:buClr>
                <a:srgbClr val="000000"/>
              </a:buClr>
              <a:buSzPts val="800"/>
              <a:buFont typeface="Barlow Semi Condensed SemiBold"/>
              <a:buNone/>
              <a:defRPr>
                <a:solidFill>
                  <a:srgbClr val="000000"/>
                </a:solidFill>
              </a:defRPr>
            </a:lvl7pPr>
            <a:lvl8pPr marL="0" marR="0" lvl="7" indent="0" algn="r">
              <a:lnSpc>
                <a:spcPct val="100000"/>
              </a:lnSpc>
              <a:spcBef>
                <a:spcPts val="0"/>
              </a:spcBef>
              <a:spcAft>
                <a:spcPts val="0"/>
              </a:spcAft>
              <a:buClr>
                <a:srgbClr val="000000"/>
              </a:buClr>
              <a:buSzPts val="800"/>
              <a:buFont typeface="Barlow Semi Condensed SemiBold"/>
              <a:buNone/>
              <a:defRPr>
                <a:solidFill>
                  <a:srgbClr val="000000"/>
                </a:solidFill>
              </a:defRPr>
            </a:lvl8pPr>
            <a:lvl9pPr marL="0" marR="0" lvl="8" indent="0" algn="r">
              <a:lnSpc>
                <a:spcPct val="100000"/>
              </a:lnSpc>
              <a:spcBef>
                <a:spcPts val="0"/>
              </a:spcBef>
              <a:spcAft>
                <a:spcPts val="0"/>
              </a:spcAft>
              <a:buClr>
                <a:srgbClr val="000000"/>
              </a:buClr>
              <a:buSzPts val="800"/>
              <a:buFont typeface="Barlow Semi Condensed SemiBold"/>
              <a:buNone/>
              <a:defRPr>
                <a:solidFill>
                  <a:srgbClr val="000000"/>
                </a:solidFill>
              </a:defRPr>
            </a:lvl9pPr>
          </a:lstStyle>
          <a:p>
            <a:pPr marL="0" lvl="0" indent="0" algn="r" rtl="0">
              <a:spcBef>
                <a:spcPts val="0"/>
              </a:spcBef>
              <a:spcAft>
                <a:spcPts val="0"/>
              </a:spcAft>
              <a:buNone/>
            </a:pPr>
            <a:fld id="{00000000-1234-1234-1234-123412341234}" type="slidenum">
              <a:rPr lang="de"/>
              <a:t>‹Nr.›</a:t>
            </a:fld>
            <a:endParaRPr>
              <a:solidFill>
                <a:schemeClr val="accent2"/>
              </a:solidFill>
            </a:endParaRPr>
          </a:p>
        </p:txBody>
      </p:sp>
      <p:cxnSp>
        <p:nvCxnSpPr>
          <p:cNvPr id="134" name="Google Shape;134;p14"/>
          <p:cNvCxnSpPr/>
          <p:nvPr/>
        </p:nvCxnSpPr>
        <p:spPr>
          <a:xfrm>
            <a:off x="0" y="2571750"/>
            <a:ext cx="9144000" cy="0"/>
          </a:xfrm>
          <a:prstGeom prst="straightConnector1">
            <a:avLst/>
          </a:prstGeom>
          <a:noFill/>
          <a:ln w="76200" cap="flat" cmpd="sng">
            <a:solidFill>
              <a:srgbClr val="E7E7E7"/>
            </a:solidFill>
            <a:prstDash val="solid"/>
            <a:miter lim="400000"/>
            <a:headEnd type="none" w="sm" len="sm"/>
            <a:tailEnd type="none" w="sm" len="sm"/>
          </a:ln>
        </p:spPr>
      </p:cxnSp>
      <p:sp>
        <p:nvSpPr>
          <p:cNvPr id="135" name="Google Shape;135;p14"/>
          <p:cNvSpPr txBox="1">
            <a:spLocks noGrp="1"/>
          </p:cNvSpPr>
          <p:nvPr>
            <p:ph type="body" idx="3"/>
          </p:nvPr>
        </p:nvSpPr>
        <p:spPr>
          <a:xfrm>
            <a:off x="238125" y="2833613"/>
            <a:ext cx="8667750" cy="238125"/>
          </a:xfrm>
          <a:prstGeom prst="rect">
            <a:avLst/>
          </a:prstGeom>
          <a:noFill/>
          <a:ln>
            <a:noFill/>
          </a:ln>
        </p:spPr>
        <p:txBody>
          <a:bodyPr spcFirstLastPara="1" wrap="square" lIns="0" tIns="0" rIns="0" bIns="0" anchor="t" anchorCtr="0">
            <a:noAutofit/>
          </a:bodyPr>
          <a:lstStyle>
            <a:lvl1pPr marL="457200" lvl="0" indent="-228600" algn="l">
              <a:lnSpc>
                <a:spcPct val="125000"/>
              </a:lnSpc>
              <a:spcBef>
                <a:spcPts val="0"/>
              </a:spcBef>
              <a:spcAft>
                <a:spcPts val="0"/>
              </a:spcAft>
              <a:buClr>
                <a:srgbClr val="000000"/>
              </a:buClr>
              <a:buSzPts val="900"/>
              <a:buFont typeface="Barlow Semi Condensed SemiBold"/>
              <a:buNone/>
              <a:defRPr sz="900" cap="none">
                <a:latin typeface="Barlow Semi Condensed SemiBold"/>
                <a:ea typeface="Barlow Semi Condensed SemiBold"/>
                <a:cs typeface="Barlow Semi Condensed SemiBold"/>
                <a:sym typeface="Barlow Semi Condensed SemiBold"/>
              </a:defRPr>
            </a:lvl1pPr>
            <a:lvl2pPr marL="914400" lvl="1"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2pPr>
            <a:lvl3pPr marL="1371600" lvl="2"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3pPr>
            <a:lvl4pPr marL="1828800" lvl="3"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4pPr>
            <a:lvl5pPr marL="2286000" lvl="4"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5pPr>
            <a:lvl6pPr marL="2743200" lvl="5"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6pPr>
            <a:lvl7pPr marL="3200400" lvl="6"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7pPr>
            <a:lvl8pPr marL="3657600" lvl="7"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8pPr>
            <a:lvl9pPr marL="4114800" lvl="8"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9pPr>
          </a:lstStyle>
          <a:p>
            <a:endParaRPr/>
          </a:p>
        </p:txBody>
      </p:sp>
      <p:sp>
        <p:nvSpPr>
          <p:cNvPr id="136" name="Google Shape;136;p14"/>
          <p:cNvSpPr txBox="1"/>
          <p:nvPr/>
        </p:nvSpPr>
        <p:spPr>
          <a:xfrm>
            <a:off x="1828800" y="4809053"/>
            <a:ext cx="6773528" cy="201104"/>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Clr>
                <a:schemeClr val="dk1"/>
              </a:buClr>
              <a:buSzPts val="1100"/>
              <a:buFont typeface="Arial"/>
              <a:buNone/>
            </a:pPr>
            <a:r>
              <a:rPr lang="de" sz="800">
                <a:solidFill>
                  <a:schemeClr val="dk1"/>
                </a:solidFill>
                <a:latin typeface="Barlow Semi Condensed"/>
                <a:ea typeface="Barlow Semi Condensed"/>
                <a:cs typeface="Barlow Semi Condensed"/>
                <a:sym typeface="Barlow Semi Condensed"/>
              </a:rPr>
              <a:t>04-2021 OFFER BUNDESKANZLERAMT - “MASTER CLASS “ zum Thema Unternehmertum</a:t>
            </a:r>
            <a:endParaRPr sz="800">
              <a:solidFill>
                <a:schemeClr val="dk1"/>
              </a:solidFill>
              <a:latin typeface="Barlow Semi Condensed"/>
              <a:ea typeface="Barlow Semi Condensed"/>
              <a:cs typeface="Barlow Semi Condensed"/>
              <a:sym typeface="Barlow Semi Condensed"/>
            </a:endParaRPr>
          </a:p>
          <a:p>
            <a:pPr marL="0" lvl="0" indent="0" algn="l" rtl="0">
              <a:lnSpc>
                <a:spcPct val="120000"/>
              </a:lnSpc>
              <a:spcBef>
                <a:spcPts val="0"/>
              </a:spcBef>
              <a:spcAft>
                <a:spcPts val="0"/>
              </a:spcAft>
              <a:buClr>
                <a:schemeClr val="dk1"/>
              </a:buClr>
              <a:buSzPts val="1100"/>
              <a:buFont typeface="Arial"/>
              <a:buNone/>
            </a:pPr>
            <a:endParaRPr sz="800">
              <a:solidFill>
                <a:schemeClr val="dk1"/>
              </a:solidFill>
              <a:latin typeface="Barlow Semi Condensed"/>
              <a:ea typeface="Barlow Semi Condensed"/>
              <a:cs typeface="Barlow Semi Condensed"/>
              <a:sym typeface="Barlow Semi Condensed"/>
            </a:endParaRPr>
          </a:p>
          <a:p>
            <a:pPr marL="0" lvl="0" indent="0" algn="l" rtl="0">
              <a:lnSpc>
                <a:spcPct val="120000"/>
              </a:lnSpc>
              <a:spcBef>
                <a:spcPts val="0"/>
              </a:spcBef>
              <a:spcAft>
                <a:spcPts val="0"/>
              </a:spcAft>
              <a:buClr>
                <a:schemeClr val="dk1"/>
              </a:buClr>
              <a:buSzPts val="1100"/>
              <a:buFont typeface="Arial"/>
              <a:buNone/>
            </a:pPr>
            <a:endParaRPr sz="800">
              <a:solidFill>
                <a:schemeClr val="dk1"/>
              </a:solidFill>
              <a:latin typeface="Barlow Semi Condensed"/>
              <a:ea typeface="Barlow Semi Condensed"/>
              <a:cs typeface="Barlow Semi Condensed"/>
              <a:sym typeface="Barlow Semi Condensed"/>
            </a:endParaRPr>
          </a:p>
          <a:p>
            <a:pPr marL="0" lvl="0" indent="0" algn="l" rtl="0">
              <a:lnSpc>
                <a:spcPct val="120000"/>
              </a:lnSpc>
              <a:spcBef>
                <a:spcPts val="0"/>
              </a:spcBef>
              <a:spcAft>
                <a:spcPts val="0"/>
              </a:spcAft>
              <a:buClr>
                <a:schemeClr val="dk1"/>
              </a:buClr>
              <a:buSzPts val="800"/>
              <a:buFont typeface="Barlow Semi Condensed"/>
              <a:buNone/>
            </a:pPr>
            <a:endParaRPr sz="800">
              <a:solidFill>
                <a:schemeClr val="dk1"/>
              </a:solidFill>
              <a:latin typeface="Barlow Semi Condensed"/>
              <a:ea typeface="Barlow Semi Condensed"/>
              <a:cs typeface="Barlow Semi Condensed"/>
              <a:sym typeface="Barlow Semi Condensed"/>
            </a:endParaRPr>
          </a:p>
          <a:p>
            <a:pPr marL="0" lvl="0" indent="0" algn="l" rtl="0">
              <a:lnSpc>
                <a:spcPct val="120000"/>
              </a:lnSpc>
              <a:spcBef>
                <a:spcPts val="0"/>
              </a:spcBef>
              <a:spcAft>
                <a:spcPts val="0"/>
              </a:spcAft>
              <a:buClr>
                <a:schemeClr val="dk1"/>
              </a:buClr>
              <a:buSzPts val="800"/>
              <a:buFont typeface="Barlow Semi Condensed"/>
              <a:buNone/>
            </a:pPr>
            <a:endParaRPr sz="800">
              <a:solidFill>
                <a:schemeClr val="dk1"/>
              </a:solidFill>
              <a:latin typeface="Barlow Semi Condensed"/>
              <a:ea typeface="Barlow Semi Condensed"/>
              <a:cs typeface="Barlow Semi Condensed"/>
              <a:sym typeface="Barlow Semi Condensed"/>
            </a:endParaRPr>
          </a:p>
        </p:txBody>
      </p:sp>
      <p:pic>
        <p:nvPicPr>
          <p:cNvPr id="137" name="Google Shape;137;p14" descr="rgb_germantech__logo.pdf"/>
          <p:cNvPicPr preferRelativeResize="0"/>
          <p:nvPr/>
        </p:nvPicPr>
        <p:blipFill rotWithShape="1">
          <a:blip r:embed="rId2">
            <a:alphaModFix/>
          </a:blip>
          <a:srcRect l="659"/>
          <a:stretch/>
        </p:blipFill>
        <p:spPr>
          <a:xfrm>
            <a:off x="238125" y="4673119"/>
            <a:ext cx="1031568" cy="371161"/>
          </a:xfrm>
          <a:prstGeom prst="rect">
            <a:avLst/>
          </a:prstGeom>
          <a:noFill/>
          <a:ln>
            <a:noFill/>
          </a:ln>
        </p:spPr>
      </p:pic>
      <p:sp>
        <p:nvSpPr>
          <p:cNvPr id="138" name="Google Shape;138;p14"/>
          <p:cNvSpPr txBox="1"/>
          <p:nvPr/>
        </p:nvSpPr>
        <p:spPr>
          <a:xfrm>
            <a:off x="787750" y="-551425"/>
            <a:ext cx="24846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Barlow Semi Condensed"/>
              <a:ea typeface="Barlow Semi Condensed"/>
              <a:cs typeface="Barlow Semi Condensed"/>
              <a:sym typeface="Barlow Semi Condensed"/>
            </a:endParaRPr>
          </a:p>
        </p:txBody>
      </p:sp>
      <p:pic>
        <p:nvPicPr>
          <p:cNvPr id="139" name="Google Shape;139;p14"/>
          <p:cNvPicPr preferRelativeResize="0"/>
          <p:nvPr/>
        </p:nvPicPr>
        <p:blipFill>
          <a:blip r:embed="rId3">
            <a:alphaModFix/>
          </a:blip>
          <a:stretch>
            <a:fillRect/>
          </a:stretch>
        </p:blipFill>
        <p:spPr>
          <a:xfrm>
            <a:off x="3920300" y="-1954527"/>
            <a:ext cx="5223699" cy="992500"/>
          </a:xfrm>
          <a:prstGeom prst="rect">
            <a:avLst/>
          </a:prstGeom>
          <a:noFill/>
          <a:ln>
            <a:noFill/>
          </a:ln>
        </p:spPr>
      </p:pic>
      <p:pic>
        <p:nvPicPr>
          <p:cNvPr id="140" name="Google Shape;140;p14"/>
          <p:cNvPicPr preferRelativeResize="0"/>
          <p:nvPr/>
        </p:nvPicPr>
        <p:blipFill>
          <a:blip r:embed="rId4">
            <a:alphaModFix/>
          </a:blip>
          <a:stretch>
            <a:fillRect/>
          </a:stretch>
        </p:blipFill>
        <p:spPr>
          <a:xfrm>
            <a:off x="3920300" y="-1001671"/>
            <a:ext cx="5223701" cy="922545"/>
          </a:xfrm>
          <a:prstGeom prst="rect">
            <a:avLst/>
          </a:prstGeom>
          <a:noFill/>
          <a:ln>
            <a:noFill/>
          </a:ln>
        </p:spPr>
      </p:pic>
      <p:pic>
        <p:nvPicPr>
          <p:cNvPr id="141" name="Google Shape;141;p14"/>
          <p:cNvPicPr preferRelativeResize="0"/>
          <p:nvPr/>
        </p:nvPicPr>
        <p:blipFill>
          <a:blip r:embed="rId5">
            <a:alphaModFix/>
          </a:blip>
          <a:stretch>
            <a:fillRect/>
          </a:stretch>
        </p:blipFill>
        <p:spPr>
          <a:xfrm rot="5400000">
            <a:off x="7670975" y="2009799"/>
            <a:ext cx="4813000" cy="1123900"/>
          </a:xfrm>
          <a:prstGeom prst="rect">
            <a:avLst/>
          </a:prstGeom>
          <a:noFill/>
          <a:ln>
            <a:noFill/>
          </a:ln>
        </p:spPr>
      </p:pic>
      <p:pic>
        <p:nvPicPr>
          <p:cNvPr id="142" name="Google Shape;142;p14"/>
          <p:cNvPicPr preferRelativeResize="0"/>
          <p:nvPr/>
        </p:nvPicPr>
        <p:blipFill>
          <a:blip r:embed="rId6">
            <a:alphaModFix/>
          </a:blip>
          <a:stretch>
            <a:fillRect/>
          </a:stretch>
        </p:blipFill>
        <p:spPr>
          <a:xfrm>
            <a:off x="0" y="5358962"/>
            <a:ext cx="9143999" cy="160742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2/5 img left">
  <p:cSld name="2/5 img left">
    <p:bg>
      <p:bgPr>
        <a:solidFill>
          <a:schemeClr val="accent2"/>
        </a:solidFill>
        <a:effectLst/>
      </p:bgPr>
    </p:bg>
    <p:spTree>
      <p:nvGrpSpPr>
        <p:cNvPr id="1" name="Shape 143"/>
        <p:cNvGrpSpPr/>
        <p:nvPr/>
      </p:nvGrpSpPr>
      <p:grpSpPr>
        <a:xfrm>
          <a:off x="0" y="0"/>
          <a:ext cx="0" cy="0"/>
          <a:chOff x="0" y="0"/>
          <a:chExt cx="0" cy="0"/>
        </a:xfrm>
      </p:grpSpPr>
      <p:sp>
        <p:nvSpPr>
          <p:cNvPr id="144" name="Google Shape;144;p15"/>
          <p:cNvSpPr txBox="1">
            <a:spLocks noGrp="1"/>
          </p:cNvSpPr>
          <p:nvPr>
            <p:ph type="body" idx="1"/>
          </p:nvPr>
        </p:nvSpPr>
        <p:spPr>
          <a:xfrm>
            <a:off x="3943350" y="1190625"/>
            <a:ext cx="4878900" cy="3381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00"/>
              </a:spcBef>
              <a:spcAft>
                <a:spcPts val="0"/>
              </a:spcAft>
              <a:buClr>
                <a:srgbClr val="000000"/>
              </a:buClr>
              <a:buSzPts val="700"/>
              <a:buFont typeface="Barlow Semi Condensed"/>
              <a:buNone/>
              <a:defRPr>
                <a:latin typeface="Barlow Semi Condensed"/>
                <a:ea typeface="Barlow Semi Condensed"/>
                <a:cs typeface="Barlow Semi Condensed"/>
                <a:sym typeface="Barlow Semi Condensed"/>
              </a:defRPr>
            </a:lvl1pPr>
            <a:lvl2pPr marL="914400" lvl="1" indent="-228600" algn="l">
              <a:lnSpc>
                <a:spcPct val="100000"/>
              </a:lnSpc>
              <a:spcBef>
                <a:spcPts val="200"/>
              </a:spcBef>
              <a:spcAft>
                <a:spcPts val="0"/>
              </a:spcAft>
              <a:buClr>
                <a:srgbClr val="000000"/>
              </a:buClr>
              <a:buSzPts val="700"/>
              <a:buFont typeface="Barlow Semi Condensed"/>
              <a:buNone/>
              <a:defRPr>
                <a:latin typeface="Barlow Semi Condensed"/>
                <a:ea typeface="Barlow Semi Condensed"/>
                <a:cs typeface="Barlow Semi Condensed"/>
                <a:sym typeface="Barlow Semi Condensed"/>
              </a:defRPr>
            </a:lvl2pPr>
            <a:lvl3pPr marL="1371600" lvl="2" indent="-228600" algn="l">
              <a:lnSpc>
                <a:spcPct val="100000"/>
              </a:lnSpc>
              <a:spcBef>
                <a:spcPts val="200"/>
              </a:spcBef>
              <a:spcAft>
                <a:spcPts val="0"/>
              </a:spcAft>
              <a:buClr>
                <a:srgbClr val="000000"/>
              </a:buClr>
              <a:buSzPts val="700"/>
              <a:buFont typeface="Barlow Semi Condensed"/>
              <a:buNone/>
              <a:defRPr>
                <a:latin typeface="Barlow Semi Condensed"/>
                <a:ea typeface="Barlow Semi Condensed"/>
                <a:cs typeface="Barlow Semi Condensed"/>
                <a:sym typeface="Barlow Semi Condensed"/>
              </a:defRPr>
            </a:lvl3pPr>
            <a:lvl4pPr marL="1828800" lvl="3" indent="-228600" algn="l">
              <a:lnSpc>
                <a:spcPct val="100000"/>
              </a:lnSpc>
              <a:spcBef>
                <a:spcPts val="200"/>
              </a:spcBef>
              <a:spcAft>
                <a:spcPts val="0"/>
              </a:spcAft>
              <a:buClr>
                <a:srgbClr val="000000"/>
              </a:buClr>
              <a:buSzPts val="700"/>
              <a:buFont typeface="Barlow Semi Condensed"/>
              <a:buNone/>
              <a:defRPr>
                <a:latin typeface="Barlow Semi Condensed"/>
                <a:ea typeface="Barlow Semi Condensed"/>
                <a:cs typeface="Barlow Semi Condensed"/>
                <a:sym typeface="Barlow Semi Condensed"/>
              </a:defRPr>
            </a:lvl4pPr>
            <a:lvl5pPr marL="2286000" lvl="4" indent="-228600" algn="l">
              <a:lnSpc>
                <a:spcPct val="100000"/>
              </a:lnSpc>
              <a:spcBef>
                <a:spcPts val="200"/>
              </a:spcBef>
              <a:spcAft>
                <a:spcPts val="0"/>
              </a:spcAft>
              <a:buClr>
                <a:srgbClr val="000000"/>
              </a:buClr>
              <a:buSzPts val="700"/>
              <a:buFont typeface="Barlow Semi Condensed"/>
              <a:buNone/>
              <a:defRPr>
                <a:latin typeface="Barlow Semi Condensed"/>
                <a:ea typeface="Barlow Semi Condensed"/>
                <a:cs typeface="Barlow Semi Condensed"/>
                <a:sym typeface="Barlow Semi Condensed"/>
              </a:defRPr>
            </a:lvl5pPr>
            <a:lvl6pPr marL="2743200" lvl="5"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6pPr>
            <a:lvl7pPr marL="3200400" lvl="6"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7pPr>
            <a:lvl8pPr marL="3657600" lvl="7"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8pPr>
            <a:lvl9pPr marL="4114800" lvl="8"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9pPr>
          </a:lstStyle>
          <a:p>
            <a:endParaRPr/>
          </a:p>
        </p:txBody>
      </p:sp>
      <p:sp>
        <p:nvSpPr>
          <p:cNvPr id="145" name="Google Shape;145;p15"/>
          <p:cNvSpPr txBox="1">
            <a:spLocks noGrp="1"/>
          </p:cNvSpPr>
          <p:nvPr>
            <p:ph type="title"/>
          </p:nvPr>
        </p:nvSpPr>
        <p:spPr>
          <a:xfrm>
            <a:off x="3943350" y="476250"/>
            <a:ext cx="4878982" cy="66675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000000"/>
              </a:buClr>
              <a:buSzPts val="1800"/>
              <a:buFont typeface="Barlow Semi Condensed SemiBold"/>
              <a:buNone/>
              <a:defRPr sz="1800">
                <a:solidFill>
                  <a:srgbClr val="000000"/>
                </a:solidFill>
              </a:defRPr>
            </a:lvl1pPr>
            <a:lvl2pPr lvl="1" algn="ctr">
              <a:lnSpc>
                <a:spcPct val="661111"/>
              </a:lnSpc>
              <a:spcBef>
                <a:spcPts val="0"/>
              </a:spcBef>
              <a:spcAft>
                <a:spcPts val="0"/>
              </a:spcAft>
              <a:buClr>
                <a:schemeClr val="accent2"/>
              </a:buClr>
              <a:buSzPts val="700"/>
              <a:buNone/>
              <a:defRPr/>
            </a:lvl2pPr>
            <a:lvl3pPr lvl="2" algn="ctr">
              <a:lnSpc>
                <a:spcPct val="661111"/>
              </a:lnSpc>
              <a:spcBef>
                <a:spcPts val="0"/>
              </a:spcBef>
              <a:spcAft>
                <a:spcPts val="0"/>
              </a:spcAft>
              <a:buClr>
                <a:schemeClr val="accent2"/>
              </a:buClr>
              <a:buSzPts val="700"/>
              <a:buNone/>
              <a:defRPr/>
            </a:lvl3pPr>
            <a:lvl4pPr lvl="3" algn="ctr">
              <a:lnSpc>
                <a:spcPct val="661111"/>
              </a:lnSpc>
              <a:spcBef>
                <a:spcPts val="0"/>
              </a:spcBef>
              <a:spcAft>
                <a:spcPts val="0"/>
              </a:spcAft>
              <a:buClr>
                <a:schemeClr val="accent2"/>
              </a:buClr>
              <a:buSzPts val="700"/>
              <a:buNone/>
              <a:defRPr/>
            </a:lvl4pPr>
            <a:lvl5pPr lvl="4" algn="ctr">
              <a:lnSpc>
                <a:spcPct val="661111"/>
              </a:lnSpc>
              <a:spcBef>
                <a:spcPts val="0"/>
              </a:spcBef>
              <a:spcAft>
                <a:spcPts val="0"/>
              </a:spcAft>
              <a:buClr>
                <a:schemeClr val="accent2"/>
              </a:buClr>
              <a:buSzPts val="700"/>
              <a:buNone/>
              <a:defRPr/>
            </a:lvl5pPr>
            <a:lvl6pPr lvl="5" algn="ctr">
              <a:lnSpc>
                <a:spcPct val="661111"/>
              </a:lnSpc>
              <a:spcBef>
                <a:spcPts val="0"/>
              </a:spcBef>
              <a:spcAft>
                <a:spcPts val="0"/>
              </a:spcAft>
              <a:buClr>
                <a:schemeClr val="accent2"/>
              </a:buClr>
              <a:buSzPts val="700"/>
              <a:buNone/>
              <a:defRPr/>
            </a:lvl6pPr>
            <a:lvl7pPr lvl="6" algn="ctr">
              <a:lnSpc>
                <a:spcPct val="661111"/>
              </a:lnSpc>
              <a:spcBef>
                <a:spcPts val="0"/>
              </a:spcBef>
              <a:spcAft>
                <a:spcPts val="0"/>
              </a:spcAft>
              <a:buClr>
                <a:schemeClr val="accent2"/>
              </a:buClr>
              <a:buSzPts val="700"/>
              <a:buNone/>
              <a:defRPr/>
            </a:lvl7pPr>
            <a:lvl8pPr lvl="7" algn="ctr">
              <a:lnSpc>
                <a:spcPct val="661111"/>
              </a:lnSpc>
              <a:spcBef>
                <a:spcPts val="0"/>
              </a:spcBef>
              <a:spcAft>
                <a:spcPts val="0"/>
              </a:spcAft>
              <a:buClr>
                <a:schemeClr val="accent2"/>
              </a:buClr>
              <a:buSzPts val="700"/>
              <a:buNone/>
              <a:defRPr/>
            </a:lvl8pPr>
            <a:lvl9pPr lvl="8" algn="ctr">
              <a:lnSpc>
                <a:spcPct val="661111"/>
              </a:lnSpc>
              <a:spcBef>
                <a:spcPts val="0"/>
              </a:spcBef>
              <a:spcAft>
                <a:spcPts val="0"/>
              </a:spcAft>
              <a:buClr>
                <a:schemeClr val="accent2"/>
              </a:buClr>
              <a:buSzPts val="700"/>
              <a:buNone/>
              <a:defRPr/>
            </a:lvl9pPr>
          </a:lstStyle>
          <a:p>
            <a:endParaRPr/>
          </a:p>
        </p:txBody>
      </p:sp>
      <p:sp>
        <p:nvSpPr>
          <p:cNvPr id="146" name="Google Shape;146;p15"/>
          <p:cNvSpPr txBox="1">
            <a:spLocks noGrp="1"/>
          </p:cNvSpPr>
          <p:nvPr>
            <p:ph type="sldNum" idx="12"/>
          </p:nvPr>
        </p:nvSpPr>
        <p:spPr>
          <a:xfrm>
            <a:off x="8825237" y="4810125"/>
            <a:ext cx="82201" cy="1143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Barlow Semi Condensed SemiBold"/>
              <a:buNone/>
              <a:defRPr>
                <a:solidFill>
                  <a:srgbClr val="000000"/>
                </a:solidFill>
              </a:defRPr>
            </a:lvl1pPr>
            <a:lvl2pPr marL="0" marR="0" lvl="1" indent="0" algn="r">
              <a:lnSpc>
                <a:spcPct val="100000"/>
              </a:lnSpc>
              <a:spcBef>
                <a:spcPts val="0"/>
              </a:spcBef>
              <a:spcAft>
                <a:spcPts val="0"/>
              </a:spcAft>
              <a:buClr>
                <a:srgbClr val="000000"/>
              </a:buClr>
              <a:buSzPts val="800"/>
              <a:buFont typeface="Barlow Semi Condensed SemiBold"/>
              <a:buNone/>
              <a:defRPr>
                <a:solidFill>
                  <a:srgbClr val="000000"/>
                </a:solidFill>
              </a:defRPr>
            </a:lvl2pPr>
            <a:lvl3pPr marL="0" marR="0" lvl="2" indent="0" algn="r">
              <a:lnSpc>
                <a:spcPct val="100000"/>
              </a:lnSpc>
              <a:spcBef>
                <a:spcPts val="0"/>
              </a:spcBef>
              <a:spcAft>
                <a:spcPts val="0"/>
              </a:spcAft>
              <a:buClr>
                <a:srgbClr val="000000"/>
              </a:buClr>
              <a:buSzPts val="800"/>
              <a:buFont typeface="Barlow Semi Condensed SemiBold"/>
              <a:buNone/>
              <a:defRPr>
                <a:solidFill>
                  <a:srgbClr val="000000"/>
                </a:solidFill>
              </a:defRPr>
            </a:lvl3pPr>
            <a:lvl4pPr marL="0" marR="0" lvl="3" indent="0" algn="r">
              <a:lnSpc>
                <a:spcPct val="100000"/>
              </a:lnSpc>
              <a:spcBef>
                <a:spcPts val="0"/>
              </a:spcBef>
              <a:spcAft>
                <a:spcPts val="0"/>
              </a:spcAft>
              <a:buClr>
                <a:srgbClr val="000000"/>
              </a:buClr>
              <a:buSzPts val="800"/>
              <a:buFont typeface="Barlow Semi Condensed SemiBold"/>
              <a:buNone/>
              <a:defRPr>
                <a:solidFill>
                  <a:srgbClr val="000000"/>
                </a:solidFill>
              </a:defRPr>
            </a:lvl4pPr>
            <a:lvl5pPr marL="0" marR="0" lvl="4" indent="0" algn="r">
              <a:lnSpc>
                <a:spcPct val="100000"/>
              </a:lnSpc>
              <a:spcBef>
                <a:spcPts val="0"/>
              </a:spcBef>
              <a:spcAft>
                <a:spcPts val="0"/>
              </a:spcAft>
              <a:buClr>
                <a:srgbClr val="000000"/>
              </a:buClr>
              <a:buSzPts val="800"/>
              <a:buFont typeface="Barlow Semi Condensed SemiBold"/>
              <a:buNone/>
              <a:defRPr>
                <a:solidFill>
                  <a:srgbClr val="000000"/>
                </a:solidFill>
              </a:defRPr>
            </a:lvl5pPr>
            <a:lvl6pPr marL="0" marR="0" lvl="5" indent="0" algn="r">
              <a:lnSpc>
                <a:spcPct val="100000"/>
              </a:lnSpc>
              <a:spcBef>
                <a:spcPts val="0"/>
              </a:spcBef>
              <a:spcAft>
                <a:spcPts val="0"/>
              </a:spcAft>
              <a:buClr>
                <a:srgbClr val="000000"/>
              </a:buClr>
              <a:buSzPts val="800"/>
              <a:buFont typeface="Barlow Semi Condensed SemiBold"/>
              <a:buNone/>
              <a:defRPr>
                <a:solidFill>
                  <a:srgbClr val="000000"/>
                </a:solidFill>
              </a:defRPr>
            </a:lvl6pPr>
            <a:lvl7pPr marL="0" marR="0" lvl="6" indent="0" algn="r">
              <a:lnSpc>
                <a:spcPct val="100000"/>
              </a:lnSpc>
              <a:spcBef>
                <a:spcPts val="0"/>
              </a:spcBef>
              <a:spcAft>
                <a:spcPts val="0"/>
              </a:spcAft>
              <a:buClr>
                <a:srgbClr val="000000"/>
              </a:buClr>
              <a:buSzPts val="800"/>
              <a:buFont typeface="Barlow Semi Condensed SemiBold"/>
              <a:buNone/>
              <a:defRPr>
                <a:solidFill>
                  <a:srgbClr val="000000"/>
                </a:solidFill>
              </a:defRPr>
            </a:lvl7pPr>
            <a:lvl8pPr marL="0" marR="0" lvl="7" indent="0" algn="r">
              <a:lnSpc>
                <a:spcPct val="100000"/>
              </a:lnSpc>
              <a:spcBef>
                <a:spcPts val="0"/>
              </a:spcBef>
              <a:spcAft>
                <a:spcPts val="0"/>
              </a:spcAft>
              <a:buClr>
                <a:srgbClr val="000000"/>
              </a:buClr>
              <a:buSzPts val="800"/>
              <a:buFont typeface="Barlow Semi Condensed SemiBold"/>
              <a:buNone/>
              <a:defRPr>
                <a:solidFill>
                  <a:srgbClr val="000000"/>
                </a:solidFill>
              </a:defRPr>
            </a:lvl8pPr>
            <a:lvl9pPr marL="0" marR="0" lvl="8" indent="0" algn="r">
              <a:lnSpc>
                <a:spcPct val="100000"/>
              </a:lnSpc>
              <a:spcBef>
                <a:spcPts val="0"/>
              </a:spcBef>
              <a:spcAft>
                <a:spcPts val="0"/>
              </a:spcAft>
              <a:buClr>
                <a:srgbClr val="000000"/>
              </a:buClr>
              <a:buSzPts val="800"/>
              <a:buFont typeface="Barlow Semi Condensed SemiBold"/>
              <a:buNone/>
              <a:defRPr>
                <a:solidFill>
                  <a:srgbClr val="000000"/>
                </a:solidFill>
              </a:defRPr>
            </a:lvl9pPr>
          </a:lstStyle>
          <a:p>
            <a:pPr marL="0" lvl="0" indent="0" algn="r" rtl="0">
              <a:spcBef>
                <a:spcPts val="0"/>
              </a:spcBef>
              <a:spcAft>
                <a:spcPts val="0"/>
              </a:spcAft>
              <a:buNone/>
            </a:pPr>
            <a:fld id="{00000000-1234-1234-1234-123412341234}" type="slidenum">
              <a:rPr lang="de"/>
              <a:t>‹Nr.›</a:t>
            </a:fld>
            <a:endParaRPr>
              <a:solidFill>
                <a:schemeClr val="accent2"/>
              </a:solidFill>
            </a:endParaRPr>
          </a:p>
        </p:txBody>
      </p:sp>
      <p:cxnSp>
        <p:nvCxnSpPr>
          <p:cNvPr id="147" name="Google Shape;147;p15"/>
          <p:cNvCxnSpPr/>
          <p:nvPr/>
        </p:nvCxnSpPr>
        <p:spPr>
          <a:xfrm rot="10800000" flipH="1">
            <a:off x="3657600" y="0"/>
            <a:ext cx="0" cy="5143500"/>
          </a:xfrm>
          <a:prstGeom prst="straightConnector1">
            <a:avLst/>
          </a:prstGeom>
          <a:noFill/>
          <a:ln w="76200" cap="flat" cmpd="sng">
            <a:solidFill>
              <a:srgbClr val="E7E7E7"/>
            </a:solidFill>
            <a:prstDash val="solid"/>
            <a:miter lim="400000"/>
            <a:headEnd type="none" w="sm" len="sm"/>
            <a:tailEnd type="none" w="sm" len="sm"/>
          </a:ln>
        </p:spPr>
      </p:cxnSp>
      <p:sp>
        <p:nvSpPr>
          <p:cNvPr id="148" name="Google Shape;148;p15"/>
          <p:cNvSpPr txBox="1">
            <a:spLocks noGrp="1"/>
          </p:cNvSpPr>
          <p:nvPr>
            <p:ph type="body" idx="2"/>
          </p:nvPr>
        </p:nvSpPr>
        <p:spPr>
          <a:xfrm>
            <a:off x="3943350" y="238125"/>
            <a:ext cx="4878982" cy="238125"/>
          </a:xfrm>
          <a:prstGeom prst="rect">
            <a:avLst/>
          </a:prstGeom>
          <a:noFill/>
          <a:ln>
            <a:noFill/>
          </a:ln>
        </p:spPr>
        <p:txBody>
          <a:bodyPr spcFirstLastPara="1" wrap="square" lIns="0" tIns="0" rIns="0" bIns="0" anchor="t" anchorCtr="0">
            <a:noAutofit/>
          </a:bodyPr>
          <a:lstStyle>
            <a:lvl1pPr marL="457200" lvl="0" indent="-228600" algn="l">
              <a:lnSpc>
                <a:spcPct val="125000"/>
              </a:lnSpc>
              <a:spcBef>
                <a:spcPts val="0"/>
              </a:spcBef>
              <a:spcAft>
                <a:spcPts val="0"/>
              </a:spcAft>
              <a:buClr>
                <a:srgbClr val="000000"/>
              </a:buClr>
              <a:buSzPts val="900"/>
              <a:buFont typeface="Barlow Semi Condensed SemiBold"/>
              <a:buNone/>
              <a:defRPr sz="900" cap="none">
                <a:latin typeface="Barlow Semi Condensed SemiBold"/>
                <a:ea typeface="Barlow Semi Condensed SemiBold"/>
                <a:cs typeface="Barlow Semi Condensed SemiBold"/>
                <a:sym typeface="Barlow Semi Condensed SemiBold"/>
              </a:defRPr>
            </a:lvl1pPr>
            <a:lvl2pPr marL="914400" lvl="1"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2pPr>
            <a:lvl3pPr marL="1371600" lvl="2"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3pPr>
            <a:lvl4pPr marL="1828800" lvl="3"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4pPr>
            <a:lvl5pPr marL="2286000" lvl="4"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5pPr>
            <a:lvl6pPr marL="2743200" lvl="5"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6pPr>
            <a:lvl7pPr marL="3200400" lvl="6"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7pPr>
            <a:lvl8pPr marL="3657600" lvl="7"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8pPr>
            <a:lvl9pPr marL="4114800" lvl="8"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9pPr>
          </a:lstStyle>
          <a:p>
            <a:endParaRPr/>
          </a:p>
        </p:txBody>
      </p:sp>
      <p:sp>
        <p:nvSpPr>
          <p:cNvPr id="149" name="Google Shape;149;p15"/>
          <p:cNvSpPr txBox="1"/>
          <p:nvPr/>
        </p:nvSpPr>
        <p:spPr>
          <a:xfrm>
            <a:off x="3946452" y="4809053"/>
            <a:ext cx="4655876" cy="201104"/>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Clr>
                <a:schemeClr val="dk1"/>
              </a:buClr>
              <a:buSzPts val="1100"/>
              <a:buFont typeface="Arial"/>
              <a:buNone/>
            </a:pPr>
            <a:r>
              <a:rPr lang="de" sz="800">
                <a:solidFill>
                  <a:schemeClr val="dk1"/>
                </a:solidFill>
                <a:latin typeface="Barlow Semi Condensed"/>
                <a:ea typeface="Barlow Semi Condensed"/>
                <a:cs typeface="Barlow Semi Condensed"/>
                <a:sym typeface="Barlow Semi Condensed"/>
              </a:rPr>
              <a:t>04-2021 OFFER BUNDESKANZLERAMT - “MASTER CLASS “ zum Thema Unternehmertum</a:t>
            </a:r>
            <a:endParaRPr sz="800">
              <a:solidFill>
                <a:schemeClr val="dk1"/>
              </a:solidFill>
              <a:latin typeface="Barlow Semi Condensed"/>
              <a:ea typeface="Barlow Semi Condensed"/>
              <a:cs typeface="Barlow Semi Condensed"/>
              <a:sym typeface="Barlow Semi Condensed"/>
            </a:endParaRPr>
          </a:p>
          <a:p>
            <a:pPr marL="0" lvl="0" indent="0" algn="l" rtl="0">
              <a:lnSpc>
                <a:spcPct val="120000"/>
              </a:lnSpc>
              <a:spcBef>
                <a:spcPts val="0"/>
              </a:spcBef>
              <a:spcAft>
                <a:spcPts val="0"/>
              </a:spcAft>
              <a:buClr>
                <a:schemeClr val="dk1"/>
              </a:buClr>
              <a:buSzPts val="1100"/>
              <a:buFont typeface="Arial"/>
              <a:buNone/>
            </a:pPr>
            <a:endParaRPr sz="800">
              <a:solidFill>
                <a:schemeClr val="dk1"/>
              </a:solidFill>
              <a:latin typeface="Barlow Semi Condensed"/>
              <a:ea typeface="Barlow Semi Condensed"/>
              <a:cs typeface="Barlow Semi Condensed"/>
              <a:sym typeface="Barlow Semi Condensed"/>
            </a:endParaRPr>
          </a:p>
          <a:p>
            <a:pPr marL="0" lvl="0" indent="0" algn="l" rtl="0">
              <a:lnSpc>
                <a:spcPct val="120000"/>
              </a:lnSpc>
              <a:spcBef>
                <a:spcPts val="0"/>
              </a:spcBef>
              <a:spcAft>
                <a:spcPts val="0"/>
              </a:spcAft>
              <a:buClr>
                <a:schemeClr val="dk1"/>
              </a:buClr>
              <a:buSzPts val="1100"/>
              <a:buFont typeface="Arial"/>
              <a:buNone/>
            </a:pPr>
            <a:endParaRPr sz="800">
              <a:solidFill>
                <a:schemeClr val="dk1"/>
              </a:solidFill>
              <a:latin typeface="Barlow Semi Condensed"/>
              <a:ea typeface="Barlow Semi Condensed"/>
              <a:cs typeface="Barlow Semi Condensed"/>
              <a:sym typeface="Barlow Semi Condensed"/>
            </a:endParaRPr>
          </a:p>
          <a:p>
            <a:pPr marL="0" lvl="0" indent="0" algn="l" rtl="0">
              <a:lnSpc>
                <a:spcPct val="120000"/>
              </a:lnSpc>
              <a:spcBef>
                <a:spcPts val="0"/>
              </a:spcBef>
              <a:spcAft>
                <a:spcPts val="0"/>
              </a:spcAft>
              <a:buClr>
                <a:schemeClr val="dk1"/>
              </a:buClr>
              <a:buSzPts val="800"/>
              <a:buFont typeface="Barlow Semi Condensed"/>
              <a:buNone/>
            </a:pPr>
            <a:endParaRPr sz="800">
              <a:solidFill>
                <a:schemeClr val="dk1"/>
              </a:solidFill>
              <a:latin typeface="Barlow Semi Condensed"/>
              <a:ea typeface="Barlow Semi Condensed"/>
              <a:cs typeface="Barlow Semi Condensed"/>
              <a:sym typeface="Barlow Semi Condensed"/>
            </a:endParaRPr>
          </a:p>
          <a:p>
            <a:pPr marL="0" marR="0" lvl="0" indent="0" algn="l" rtl="0">
              <a:lnSpc>
                <a:spcPct val="120000"/>
              </a:lnSpc>
              <a:spcBef>
                <a:spcPts val="0"/>
              </a:spcBef>
              <a:spcAft>
                <a:spcPts val="0"/>
              </a:spcAft>
              <a:buClr>
                <a:srgbClr val="000000"/>
              </a:buClr>
              <a:buSzPts val="800"/>
              <a:buFont typeface="Barlow Semi Condensed"/>
              <a:buNone/>
            </a:pPr>
            <a:endParaRPr sz="800">
              <a:latin typeface="Barlow Semi Condensed"/>
              <a:ea typeface="Barlow Semi Condensed"/>
              <a:cs typeface="Barlow Semi Condensed"/>
              <a:sym typeface="Barlow Semi Condensed"/>
            </a:endParaRPr>
          </a:p>
        </p:txBody>
      </p:sp>
      <p:pic>
        <p:nvPicPr>
          <p:cNvPr id="150" name="Google Shape;150;p15" descr="rgb_germantech__logo--white.pdf"/>
          <p:cNvPicPr preferRelativeResize="0"/>
          <p:nvPr/>
        </p:nvPicPr>
        <p:blipFill rotWithShape="1">
          <a:blip r:embed="rId2">
            <a:alphaModFix/>
          </a:blip>
          <a:srcRect/>
          <a:stretch/>
        </p:blipFill>
        <p:spPr>
          <a:xfrm>
            <a:off x="233114" y="4673119"/>
            <a:ext cx="1038417" cy="371161"/>
          </a:xfrm>
          <a:prstGeom prst="rect">
            <a:avLst/>
          </a:prstGeom>
          <a:noFill/>
          <a:ln>
            <a:noFill/>
          </a:ln>
        </p:spPr>
      </p:pic>
      <p:sp>
        <p:nvSpPr>
          <p:cNvPr id="151" name="Google Shape;151;p15"/>
          <p:cNvSpPr txBox="1"/>
          <p:nvPr/>
        </p:nvSpPr>
        <p:spPr>
          <a:xfrm>
            <a:off x="787750" y="-551425"/>
            <a:ext cx="24846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Barlow Semi Condensed"/>
              <a:ea typeface="Barlow Semi Condensed"/>
              <a:cs typeface="Barlow Semi Condensed"/>
              <a:sym typeface="Barlow Semi Condensed"/>
            </a:endParaRPr>
          </a:p>
        </p:txBody>
      </p:sp>
      <p:pic>
        <p:nvPicPr>
          <p:cNvPr id="152" name="Google Shape;152;p15"/>
          <p:cNvPicPr preferRelativeResize="0"/>
          <p:nvPr/>
        </p:nvPicPr>
        <p:blipFill>
          <a:blip r:embed="rId3">
            <a:alphaModFix/>
          </a:blip>
          <a:stretch>
            <a:fillRect/>
          </a:stretch>
        </p:blipFill>
        <p:spPr>
          <a:xfrm>
            <a:off x="3920300" y="-1954527"/>
            <a:ext cx="5223699" cy="992500"/>
          </a:xfrm>
          <a:prstGeom prst="rect">
            <a:avLst/>
          </a:prstGeom>
          <a:noFill/>
          <a:ln>
            <a:noFill/>
          </a:ln>
        </p:spPr>
      </p:pic>
      <p:pic>
        <p:nvPicPr>
          <p:cNvPr id="153" name="Google Shape;153;p15"/>
          <p:cNvPicPr preferRelativeResize="0"/>
          <p:nvPr/>
        </p:nvPicPr>
        <p:blipFill>
          <a:blip r:embed="rId4">
            <a:alphaModFix/>
          </a:blip>
          <a:stretch>
            <a:fillRect/>
          </a:stretch>
        </p:blipFill>
        <p:spPr>
          <a:xfrm>
            <a:off x="3920300" y="-1001671"/>
            <a:ext cx="5223701" cy="922545"/>
          </a:xfrm>
          <a:prstGeom prst="rect">
            <a:avLst/>
          </a:prstGeom>
          <a:noFill/>
          <a:ln>
            <a:noFill/>
          </a:ln>
        </p:spPr>
      </p:pic>
      <p:pic>
        <p:nvPicPr>
          <p:cNvPr id="154" name="Google Shape;154;p15"/>
          <p:cNvPicPr preferRelativeResize="0"/>
          <p:nvPr/>
        </p:nvPicPr>
        <p:blipFill>
          <a:blip r:embed="rId5">
            <a:alphaModFix/>
          </a:blip>
          <a:stretch>
            <a:fillRect/>
          </a:stretch>
        </p:blipFill>
        <p:spPr>
          <a:xfrm rot="5400000">
            <a:off x="7670975" y="2009799"/>
            <a:ext cx="4813000" cy="1123900"/>
          </a:xfrm>
          <a:prstGeom prst="rect">
            <a:avLst/>
          </a:prstGeom>
          <a:noFill/>
          <a:ln>
            <a:noFill/>
          </a:ln>
        </p:spPr>
      </p:pic>
      <p:pic>
        <p:nvPicPr>
          <p:cNvPr id="155" name="Google Shape;155;p15"/>
          <p:cNvPicPr preferRelativeResize="0"/>
          <p:nvPr/>
        </p:nvPicPr>
        <p:blipFill>
          <a:blip r:embed="rId6">
            <a:alphaModFix/>
          </a:blip>
          <a:stretch>
            <a:fillRect/>
          </a:stretch>
        </p:blipFill>
        <p:spPr>
          <a:xfrm>
            <a:off x="0" y="5358962"/>
            <a:ext cx="9143999" cy="160742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1/3 blank">
  <p:cSld name="1/3 blank">
    <p:bg>
      <p:bgPr>
        <a:solidFill>
          <a:schemeClr val="accent2"/>
        </a:solidFill>
        <a:effectLst/>
      </p:bgPr>
    </p:bg>
    <p:spTree>
      <p:nvGrpSpPr>
        <p:cNvPr id="1" name="Shape 156"/>
        <p:cNvGrpSpPr/>
        <p:nvPr/>
      </p:nvGrpSpPr>
      <p:grpSpPr>
        <a:xfrm>
          <a:off x="0" y="0"/>
          <a:ext cx="0" cy="0"/>
          <a:chOff x="0" y="0"/>
          <a:chExt cx="0" cy="0"/>
        </a:xfrm>
      </p:grpSpPr>
      <p:sp>
        <p:nvSpPr>
          <p:cNvPr id="157" name="Google Shape;157;p16"/>
          <p:cNvSpPr/>
          <p:nvPr/>
        </p:nvSpPr>
        <p:spPr>
          <a:xfrm>
            <a:off x="0" y="0"/>
            <a:ext cx="9144000" cy="1714500"/>
          </a:xfrm>
          <a:prstGeom prst="rect">
            <a:avLst/>
          </a:prstGeom>
          <a:solidFill>
            <a:schemeClr val="accent2"/>
          </a:solidFill>
          <a:ln>
            <a:noFill/>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58" name="Google Shape;158;p16"/>
          <p:cNvSpPr txBox="1">
            <a:spLocks noGrp="1"/>
          </p:cNvSpPr>
          <p:nvPr>
            <p:ph type="title"/>
          </p:nvPr>
        </p:nvSpPr>
        <p:spPr>
          <a:xfrm>
            <a:off x="238125" y="2143125"/>
            <a:ext cx="8667750" cy="381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000000"/>
              </a:buClr>
              <a:buSzPts val="1800"/>
              <a:buFont typeface="Barlow Semi Condensed SemiBold"/>
              <a:buNone/>
              <a:defRPr sz="1800">
                <a:solidFill>
                  <a:srgbClr val="000000"/>
                </a:solidFill>
              </a:defRPr>
            </a:lvl1pPr>
            <a:lvl2pPr lvl="1" algn="ctr">
              <a:lnSpc>
                <a:spcPct val="661111"/>
              </a:lnSpc>
              <a:spcBef>
                <a:spcPts val="0"/>
              </a:spcBef>
              <a:spcAft>
                <a:spcPts val="0"/>
              </a:spcAft>
              <a:buClr>
                <a:schemeClr val="accent2"/>
              </a:buClr>
              <a:buSzPts val="700"/>
              <a:buNone/>
              <a:defRPr/>
            </a:lvl2pPr>
            <a:lvl3pPr lvl="2" algn="ctr">
              <a:lnSpc>
                <a:spcPct val="661111"/>
              </a:lnSpc>
              <a:spcBef>
                <a:spcPts val="0"/>
              </a:spcBef>
              <a:spcAft>
                <a:spcPts val="0"/>
              </a:spcAft>
              <a:buClr>
                <a:schemeClr val="accent2"/>
              </a:buClr>
              <a:buSzPts val="700"/>
              <a:buNone/>
              <a:defRPr/>
            </a:lvl3pPr>
            <a:lvl4pPr lvl="3" algn="ctr">
              <a:lnSpc>
                <a:spcPct val="661111"/>
              </a:lnSpc>
              <a:spcBef>
                <a:spcPts val="0"/>
              </a:spcBef>
              <a:spcAft>
                <a:spcPts val="0"/>
              </a:spcAft>
              <a:buClr>
                <a:schemeClr val="accent2"/>
              </a:buClr>
              <a:buSzPts val="700"/>
              <a:buNone/>
              <a:defRPr/>
            </a:lvl4pPr>
            <a:lvl5pPr lvl="4" algn="ctr">
              <a:lnSpc>
                <a:spcPct val="661111"/>
              </a:lnSpc>
              <a:spcBef>
                <a:spcPts val="0"/>
              </a:spcBef>
              <a:spcAft>
                <a:spcPts val="0"/>
              </a:spcAft>
              <a:buClr>
                <a:schemeClr val="accent2"/>
              </a:buClr>
              <a:buSzPts val="700"/>
              <a:buNone/>
              <a:defRPr/>
            </a:lvl5pPr>
            <a:lvl6pPr lvl="5" algn="ctr">
              <a:lnSpc>
                <a:spcPct val="661111"/>
              </a:lnSpc>
              <a:spcBef>
                <a:spcPts val="0"/>
              </a:spcBef>
              <a:spcAft>
                <a:spcPts val="0"/>
              </a:spcAft>
              <a:buClr>
                <a:schemeClr val="accent2"/>
              </a:buClr>
              <a:buSzPts val="700"/>
              <a:buNone/>
              <a:defRPr/>
            </a:lvl6pPr>
            <a:lvl7pPr lvl="6" algn="ctr">
              <a:lnSpc>
                <a:spcPct val="661111"/>
              </a:lnSpc>
              <a:spcBef>
                <a:spcPts val="0"/>
              </a:spcBef>
              <a:spcAft>
                <a:spcPts val="0"/>
              </a:spcAft>
              <a:buClr>
                <a:schemeClr val="accent2"/>
              </a:buClr>
              <a:buSzPts val="700"/>
              <a:buNone/>
              <a:defRPr/>
            </a:lvl7pPr>
            <a:lvl8pPr lvl="7" algn="ctr">
              <a:lnSpc>
                <a:spcPct val="661111"/>
              </a:lnSpc>
              <a:spcBef>
                <a:spcPts val="0"/>
              </a:spcBef>
              <a:spcAft>
                <a:spcPts val="0"/>
              </a:spcAft>
              <a:buClr>
                <a:schemeClr val="accent2"/>
              </a:buClr>
              <a:buSzPts val="700"/>
              <a:buNone/>
              <a:defRPr/>
            </a:lvl8pPr>
            <a:lvl9pPr lvl="8" algn="ctr">
              <a:lnSpc>
                <a:spcPct val="661111"/>
              </a:lnSpc>
              <a:spcBef>
                <a:spcPts val="0"/>
              </a:spcBef>
              <a:spcAft>
                <a:spcPts val="0"/>
              </a:spcAft>
              <a:buClr>
                <a:schemeClr val="accent2"/>
              </a:buClr>
              <a:buSzPts val="700"/>
              <a:buNone/>
              <a:defRPr/>
            </a:lvl9pPr>
          </a:lstStyle>
          <a:p>
            <a:endParaRPr/>
          </a:p>
        </p:txBody>
      </p:sp>
      <p:sp>
        <p:nvSpPr>
          <p:cNvPr id="159" name="Google Shape;159;p16"/>
          <p:cNvSpPr txBox="1">
            <a:spLocks noGrp="1"/>
          </p:cNvSpPr>
          <p:nvPr>
            <p:ph type="body" idx="1"/>
          </p:nvPr>
        </p:nvSpPr>
        <p:spPr>
          <a:xfrm>
            <a:off x="238125" y="2619375"/>
            <a:ext cx="8667600" cy="19527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00"/>
              </a:spcBef>
              <a:spcAft>
                <a:spcPts val="0"/>
              </a:spcAft>
              <a:buClr>
                <a:srgbClr val="000000"/>
              </a:buClr>
              <a:buSzPts val="700"/>
              <a:buFont typeface="Barlow Semi Condensed"/>
              <a:buNone/>
              <a:defRPr>
                <a:latin typeface="Barlow Semi Condensed"/>
                <a:ea typeface="Barlow Semi Condensed"/>
                <a:cs typeface="Barlow Semi Condensed"/>
                <a:sym typeface="Barlow Semi Condensed"/>
              </a:defRPr>
            </a:lvl1pPr>
            <a:lvl2pPr marL="914400" lvl="1" indent="-228600" algn="l">
              <a:lnSpc>
                <a:spcPct val="100000"/>
              </a:lnSpc>
              <a:spcBef>
                <a:spcPts val="200"/>
              </a:spcBef>
              <a:spcAft>
                <a:spcPts val="0"/>
              </a:spcAft>
              <a:buClr>
                <a:srgbClr val="000000"/>
              </a:buClr>
              <a:buSzPts val="700"/>
              <a:buFont typeface="Barlow Semi Condensed"/>
              <a:buNone/>
              <a:defRPr>
                <a:latin typeface="Barlow Semi Condensed"/>
                <a:ea typeface="Barlow Semi Condensed"/>
                <a:cs typeface="Barlow Semi Condensed"/>
                <a:sym typeface="Barlow Semi Condensed"/>
              </a:defRPr>
            </a:lvl2pPr>
            <a:lvl3pPr marL="1371600" lvl="2" indent="-228600" algn="l">
              <a:lnSpc>
                <a:spcPct val="100000"/>
              </a:lnSpc>
              <a:spcBef>
                <a:spcPts val="200"/>
              </a:spcBef>
              <a:spcAft>
                <a:spcPts val="0"/>
              </a:spcAft>
              <a:buClr>
                <a:srgbClr val="000000"/>
              </a:buClr>
              <a:buSzPts val="700"/>
              <a:buFont typeface="Barlow Semi Condensed"/>
              <a:buNone/>
              <a:defRPr>
                <a:latin typeface="Barlow Semi Condensed"/>
                <a:ea typeface="Barlow Semi Condensed"/>
                <a:cs typeface="Barlow Semi Condensed"/>
                <a:sym typeface="Barlow Semi Condensed"/>
              </a:defRPr>
            </a:lvl3pPr>
            <a:lvl4pPr marL="1828800" lvl="3" indent="-228600" algn="l">
              <a:lnSpc>
                <a:spcPct val="100000"/>
              </a:lnSpc>
              <a:spcBef>
                <a:spcPts val="200"/>
              </a:spcBef>
              <a:spcAft>
                <a:spcPts val="0"/>
              </a:spcAft>
              <a:buClr>
                <a:srgbClr val="000000"/>
              </a:buClr>
              <a:buSzPts val="700"/>
              <a:buFont typeface="Barlow Semi Condensed"/>
              <a:buNone/>
              <a:defRPr>
                <a:latin typeface="Barlow Semi Condensed"/>
                <a:ea typeface="Barlow Semi Condensed"/>
                <a:cs typeface="Barlow Semi Condensed"/>
                <a:sym typeface="Barlow Semi Condensed"/>
              </a:defRPr>
            </a:lvl4pPr>
            <a:lvl5pPr marL="2286000" lvl="4" indent="-228600" algn="l">
              <a:lnSpc>
                <a:spcPct val="100000"/>
              </a:lnSpc>
              <a:spcBef>
                <a:spcPts val="200"/>
              </a:spcBef>
              <a:spcAft>
                <a:spcPts val="0"/>
              </a:spcAft>
              <a:buClr>
                <a:srgbClr val="000000"/>
              </a:buClr>
              <a:buSzPts val="700"/>
              <a:buFont typeface="Barlow Semi Condensed"/>
              <a:buNone/>
              <a:defRPr>
                <a:latin typeface="Barlow Semi Condensed"/>
                <a:ea typeface="Barlow Semi Condensed"/>
                <a:cs typeface="Barlow Semi Condensed"/>
                <a:sym typeface="Barlow Semi Condensed"/>
              </a:defRPr>
            </a:lvl5pPr>
            <a:lvl6pPr marL="2743200" lvl="5"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6pPr>
            <a:lvl7pPr marL="3200400" lvl="6"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7pPr>
            <a:lvl8pPr marL="3657600" lvl="7"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8pPr>
            <a:lvl9pPr marL="4114800" lvl="8"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9pPr>
          </a:lstStyle>
          <a:p>
            <a:endParaRPr/>
          </a:p>
        </p:txBody>
      </p:sp>
      <p:sp>
        <p:nvSpPr>
          <p:cNvPr id="160" name="Google Shape;160;p16"/>
          <p:cNvSpPr txBox="1">
            <a:spLocks noGrp="1"/>
          </p:cNvSpPr>
          <p:nvPr>
            <p:ph type="sldNum" idx="12"/>
          </p:nvPr>
        </p:nvSpPr>
        <p:spPr>
          <a:xfrm>
            <a:off x="8825237" y="4810125"/>
            <a:ext cx="82201" cy="1143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Barlow Semi Condensed SemiBold"/>
              <a:buNone/>
              <a:defRPr>
                <a:solidFill>
                  <a:srgbClr val="000000"/>
                </a:solidFill>
              </a:defRPr>
            </a:lvl1pPr>
            <a:lvl2pPr marL="0" marR="0" lvl="1" indent="0" algn="r">
              <a:lnSpc>
                <a:spcPct val="100000"/>
              </a:lnSpc>
              <a:spcBef>
                <a:spcPts val="0"/>
              </a:spcBef>
              <a:spcAft>
                <a:spcPts val="0"/>
              </a:spcAft>
              <a:buClr>
                <a:srgbClr val="000000"/>
              </a:buClr>
              <a:buSzPts val="800"/>
              <a:buFont typeface="Barlow Semi Condensed SemiBold"/>
              <a:buNone/>
              <a:defRPr>
                <a:solidFill>
                  <a:srgbClr val="000000"/>
                </a:solidFill>
              </a:defRPr>
            </a:lvl2pPr>
            <a:lvl3pPr marL="0" marR="0" lvl="2" indent="0" algn="r">
              <a:lnSpc>
                <a:spcPct val="100000"/>
              </a:lnSpc>
              <a:spcBef>
                <a:spcPts val="0"/>
              </a:spcBef>
              <a:spcAft>
                <a:spcPts val="0"/>
              </a:spcAft>
              <a:buClr>
                <a:srgbClr val="000000"/>
              </a:buClr>
              <a:buSzPts val="800"/>
              <a:buFont typeface="Barlow Semi Condensed SemiBold"/>
              <a:buNone/>
              <a:defRPr>
                <a:solidFill>
                  <a:srgbClr val="000000"/>
                </a:solidFill>
              </a:defRPr>
            </a:lvl3pPr>
            <a:lvl4pPr marL="0" marR="0" lvl="3" indent="0" algn="r">
              <a:lnSpc>
                <a:spcPct val="100000"/>
              </a:lnSpc>
              <a:spcBef>
                <a:spcPts val="0"/>
              </a:spcBef>
              <a:spcAft>
                <a:spcPts val="0"/>
              </a:spcAft>
              <a:buClr>
                <a:srgbClr val="000000"/>
              </a:buClr>
              <a:buSzPts val="800"/>
              <a:buFont typeface="Barlow Semi Condensed SemiBold"/>
              <a:buNone/>
              <a:defRPr>
                <a:solidFill>
                  <a:srgbClr val="000000"/>
                </a:solidFill>
              </a:defRPr>
            </a:lvl4pPr>
            <a:lvl5pPr marL="0" marR="0" lvl="4" indent="0" algn="r">
              <a:lnSpc>
                <a:spcPct val="100000"/>
              </a:lnSpc>
              <a:spcBef>
                <a:spcPts val="0"/>
              </a:spcBef>
              <a:spcAft>
                <a:spcPts val="0"/>
              </a:spcAft>
              <a:buClr>
                <a:srgbClr val="000000"/>
              </a:buClr>
              <a:buSzPts val="800"/>
              <a:buFont typeface="Barlow Semi Condensed SemiBold"/>
              <a:buNone/>
              <a:defRPr>
                <a:solidFill>
                  <a:srgbClr val="000000"/>
                </a:solidFill>
              </a:defRPr>
            </a:lvl5pPr>
            <a:lvl6pPr marL="0" marR="0" lvl="5" indent="0" algn="r">
              <a:lnSpc>
                <a:spcPct val="100000"/>
              </a:lnSpc>
              <a:spcBef>
                <a:spcPts val="0"/>
              </a:spcBef>
              <a:spcAft>
                <a:spcPts val="0"/>
              </a:spcAft>
              <a:buClr>
                <a:srgbClr val="000000"/>
              </a:buClr>
              <a:buSzPts val="800"/>
              <a:buFont typeface="Barlow Semi Condensed SemiBold"/>
              <a:buNone/>
              <a:defRPr>
                <a:solidFill>
                  <a:srgbClr val="000000"/>
                </a:solidFill>
              </a:defRPr>
            </a:lvl6pPr>
            <a:lvl7pPr marL="0" marR="0" lvl="6" indent="0" algn="r">
              <a:lnSpc>
                <a:spcPct val="100000"/>
              </a:lnSpc>
              <a:spcBef>
                <a:spcPts val="0"/>
              </a:spcBef>
              <a:spcAft>
                <a:spcPts val="0"/>
              </a:spcAft>
              <a:buClr>
                <a:srgbClr val="000000"/>
              </a:buClr>
              <a:buSzPts val="800"/>
              <a:buFont typeface="Barlow Semi Condensed SemiBold"/>
              <a:buNone/>
              <a:defRPr>
                <a:solidFill>
                  <a:srgbClr val="000000"/>
                </a:solidFill>
              </a:defRPr>
            </a:lvl7pPr>
            <a:lvl8pPr marL="0" marR="0" lvl="7" indent="0" algn="r">
              <a:lnSpc>
                <a:spcPct val="100000"/>
              </a:lnSpc>
              <a:spcBef>
                <a:spcPts val="0"/>
              </a:spcBef>
              <a:spcAft>
                <a:spcPts val="0"/>
              </a:spcAft>
              <a:buClr>
                <a:srgbClr val="000000"/>
              </a:buClr>
              <a:buSzPts val="800"/>
              <a:buFont typeface="Barlow Semi Condensed SemiBold"/>
              <a:buNone/>
              <a:defRPr>
                <a:solidFill>
                  <a:srgbClr val="000000"/>
                </a:solidFill>
              </a:defRPr>
            </a:lvl8pPr>
            <a:lvl9pPr marL="0" marR="0" lvl="8" indent="0" algn="r">
              <a:lnSpc>
                <a:spcPct val="100000"/>
              </a:lnSpc>
              <a:spcBef>
                <a:spcPts val="0"/>
              </a:spcBef>
              <a:spcAft>
                <a:spcPts val="0"/>
              </a:spcAft>
              <a:buClr>
                <a:srgbClr val="000000"/>
              </a:buClr>
              <a:buSzPts val="800"/>
              <a:buFont typeface="Barlow Semi Condensed SemiBold"/>
              <a:buNone/>
              <a:defRPr>
                <a:solidFill>
                  <a:srgbClr val="000000"/>
                </a:solidFill>
              </a:defRPr>
            </a:lvl9pPr>
          </a:lstStyle>
          <a:p>
            <a:pPr marL="0" lvl="0" indent="0" algn="r" rtl="0">
              <a:spcBef>
                <a:spcPts val="0"/>
              </a:spcBef>
              <a:spcAft>
                <a:spcPts val="0"/>
              </a:spcAft>
              <a:buNone/>
            </a:pPr>
            <a:fld id="{00000000-1234-1234-1234-123412341234}" type="slidenum">
              <a:rPr lang="de"/>
              <a:t>‹Nr.›</a:t>
            </a:fld>
            <a:endParaRPr>
              <a:solidFill>
                <a:schemeClr val="accent2"/>
              </a:solidFill>
            </a:endParaRPr>
          </a:p>
        </p:txBody>
      </p:sp>
      <p:cxnSp>
        <p:nvCxnSpPr>
          <p:cNvPr id="161" name="Google Shape;161;p16"/>
          <p:cNvCxnSpPr/>
          <p:nvPr/>
        </p:nvCxnSpPr>
        <p:spPr>
          <a:xfrm>
            <a:off x="0" y="1686997"/>
            <a:ext cx="9144000" cy="0"/>
          </a:xfrm>
          <a:prstGeom prst="straightConnector1">
            <a:avLst/>
          </a:prstGeom>
          <a:noFill/>
          <a:ln w="76200" cap="flat" cmpd="sng">
            <a:solidFill>
              <a:srgbClr val="E7E7E7"/>
            </a:solidFill>
            <a:prstDash val="solid"/>
            <a:miter lim="400000"/>
            <a:headEnd type="none" w="sm" len="sm"/>
            <a:tailEnd type="none" w="sm" len="sm"/>
          </a:ln>
        </p:spPr>
      </p:cxnSp>
      <p:sp>
        <p:nvSpPr>
          <p:cNvPr id="162" name="Google Shape;162;p16"/>
          <p:cNvSpPr txBox="1">
            <a:spLocks noGrp="1"/>
          </p:cNvSpPr>
          <p:nvPr>
            <p:ph type="body" idx="2"/>
          </p:nvPr>
        </p:nvSpPr>
        <p:spPr>
          <a:xfrm>
            <a:off x="238125" y="1905000"/>
            <a:ext cx="8667750" cy="238125"/>
          </a:xfrm>
          <a:prstGeom prst="rect">
            <a:avLst/>
          </a:prstGeom>
          <a:noFill/>
          <a:ln>
            <a:noFill/>
          </a:ln>
        </p:spPr>
        <p:txBody>
          <a:bodyPr spcFirstLastPara="1" wrap="square" lIns="0" tIns="0" rIns="0" bIns="0" anchor="t" anchorCtr="0">
            <a:noAutofit/>
          </a:bodyPr>
          <a:lstStyle>
            <a:lvl1pPr marL="457200" lvl="0" indent="-228600" algn="l">
              <a:lnSpc>
                <a:spcPct val="125000"/>
              </a:lnSpc>
              <a:spcBef>
                <a:spcPts val="0"/>
              </a:spcBef>
              <a:spcAft>
                <a:spcPts val="0"/>
              </a:spcAft>
              <a:buClr>
                <a:srgbClr val="000000"/>
              </a:buClr>
              <a:buSzPts val="900"/>
              <a:buFont typeface="Barlow Semi Condensed SemiBold"/>
              <a:buNone/>
              <a:defRPr sz="900" cap="none">
                <a:latin typeface="Barlow Semi Condensed SemiBold"/>
                <a:ea typeface="Barlow Semi Condensed SemiBold"/>
                <a:cs typeface="Barlow Semi Condensed SemiBold"/>
                <a:sym typeface="Barlow Semi Condensed SemiBold"/>
              </a:defRPr>
            </a:lvl1pPr>
            <a:lvl2pPr marL="914400" lvl="1"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2pPr>
            <a:lvl3pPr marL="1371600" lvl="2"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3pPr>
            <a:lvl4pPr marL="1828800" lvl="3"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4pPr>
            <a:lvl5pPr marL="2286000" lvl="4"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5pPr>
            <a:lvl6pPr marL="2743200" lvl="5"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6pPr>
            <a:lvl7pPr marL="3200400" lvl="6"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7pPr>
            <a:lvl8pPr marL="3657600" lvl="7"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8pPr>
            <a:lvl9pPr marL="4114800" lvl="8"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9pPr>
          </a:lstStyle>
          <a:p>
            <a:endParaRPr/>
          </a:p>
        </p:txBody>
      </p:sp>
      <p:sp>
        <p:nvSpPr>
          <p:cNvPr id="163" name="Google Shape;163;p16"/>
          <p:cNvSpPr txBox="1"/>
          <p:nvPr/>
        </p:nvSpPr>
        <p:spPr>
          <a:xfrm>
            <a:off x="1828800" y="4809053"/>
            <a:ext cx="6773528" cy="201104"/>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Clr>
                <a:schemeClr val="dk1"/>
              </a:buClr>
              <a:buSzPts val="1100"/>
              <a:buFont typeface="Arial"/>
              <a:buNone/>
            </a:pPr>
            <a:r>
              <a:rPr lang="de" sz="800">
                <a:solidFill>
                  <a:schemeClr val="dk1"/>
                </a:solidFill>
                <a:latin typeface="Barlow Semi Condensed"/>
                <a:ea typeface="Barlow Semi Condensed"/>
                <a:cs typeface="Barlow Semi Condensed"/>
                <a:sym typeface="Barlow Semi Condensed"/>
              </a:rPr>
              <a:t>03-2021 OFFER BUNDESKANZLERAMT - ENTREPRENEURSHIP FÜR STUDIERENDE</a:t>
            </a:r>
            <a:endParaRPr sz="800">
              <a:solidFill>
                <a:schemeClr val="dk1"/>
              </a:solidFill>
              <a:latin typeface="Barlow Semi Condensed"/>
              <a:ea typeface="Barlow Semi Condensed"/>
              <a:cs typeface="Barlow Semi Condensed"/>
              <a:sym typeface="Barlow Semi Condensed"/>
            </a:endParaRPr>
          </a:p>
          <a:p>
            <a:pPr marL="0" lvl="0" indent="0" algn="l" rtl="0">
              <a:lnSpc>
                <a:spcPct val="120000"/>
              </a:lnSpc>
              <a:spcBef>
                <a:spcPts val="0"/>
              </a:spcBef>
              <a:spcAft>
                <a:spcPts val="0"/>
              </a:spcAft>
              <a:buClr>
                <a:schemeClr val="dk1"/>
              </a:buClr>
              <a:buSzPts val="800"/>
              <a:buFont typeface="Barlow Semi Condensed"/>
              <a:buNone/>
            </a:pPr>
            <a:endParaRPr sz="800">
              <a:solidFill>
                <a:schemeClr val="dk1"/>
              </a:solidFill>
              <a:latin typeface="Barlow Semi Condensed"/>
              <a:ea typeface="Barlow Semi Condensed"/>
              <a:cs typeface="Barlow Semi Condensed"/>
              <a:sym typeface="Barlow Semi Condensed"/>
            </a:endParaRPr>
          </a:p>
          <a:p>
            <a:pPr marL="0" marR="0" lvl="0" indent="0" algn="l" rtl="0">
              <a:lnSpc>
                <a:spcPct val="120000"/>
              </a:lnSpc>
              <a:spcBef>
                <a:spcPts val="0"/>
              </a:spcBef>
              <a:spcAft>
                <a:spcPts val="0"/>
              </a:spcAft>
              <a:buClr>
                <a:srgbClr val="000000"/>
              </a:buClr>
              <a:buSzPts val="800"/>
              <a:buFont typeface="Barlow Semi Condensed"/>
              <a:buNone/>
            </a:pPr>
            <a:endParaRPr sz="800">
              <a:latin typeface="Barlow Semi Condensed"/>
              <a:ea typeface="Barlow Semi Condensed"/>
              <a:cs typeface="Barlow Semi Condensed"/>
              <a:sym typeface="Barlow Semi Condensed"/>
            </a:endParaRPr>
          </a:p>
        </p:txBody>
      </p:sp>
      <p:pic>
        <p:nvPicPr>
          <p:cNvPr id="164" name="Google Shape;164;p16" descr="rgb_germantech__logo.pdf"/>
          <p:cNvPicPr preferRelativeResize="0"/>
          <p:nvPr/>
        </p:nvPicPr>
        <p:blipFill rotWithShape="1">
          <a:blip r:embed="rId2">
            <a:alphaModFix/>
          </a:blip>
          <a:srcRect/>
          <a:stretch/>
        </p:blipFill>
        <p:spPr>
          <a:xfrm>
            <a:off x="231275" y="4673119"/>
            <a:ext cx="1038417" cy="371161"/>
          </a:xfrm>
          <a:prstGeom prst="rect">
            <a:avLst/>
          </a:prstGeom>
          <a:noFill/>
          <a:ln>
            <a:noFill/>
          </a:ln>
        </p:spPr>
      </p:pic>
      <p:grpSp>
        <p:nvGrpSpPr>
          <p:cNvPr id="165" name="Google Shape;165;p16"/>
          <p:cNvGrpSpPr/>
          <p:nvPr/>
        </p:nvGrpSpPr>
        <p:grpSpPr>
          <a:xfrm rot="5400000">
            <a:off x="7594596" y="1871737"/>
            <a:ext cx="5135655" cy="1392172"/>
            <a:chOff x="-61" y="0"/>
            <a:chExt cx="24374252" cy="12001483"/>
          </a:xfrm>
        </p:grpSpPr>
        <p:sp>
          <p:nvSpPr>
            <p:cNvPr id="166" name="Google Shape;166;p16"/>
            <p:cNvSpPr/>
            <p:nvPr/>
          </p:nvSpPr>
          <p:spPr>
            <a:xfrm>
              <a:off x="5292101" y="7029"/>
              <a:ext cx="1058400" cy="3187800"/>
            </a:xfrm>
            <a:prstGeom prst="rect">
              <a:avLst/>
            </a:prstGeom>
            <a:solidFill>
              <a:srgbClr val="FFBB68"/>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67" name="Google Shape;167;p16"/>
            <p:cNvSpPr/>
            <p:nvPr/>
          </p:nvSpPr>
          <p:spPr>
            <a:xfrm>
              <a:off x="22250130" y="7029"/>
              <a:ext cx="2119800" cy="3187800"/>
            </a:xfrm>
            <a:prstGeom prst="rect">
              <a:avLst/>
            </a:prstGeom>
            <a:solidFill>
              <a:srgbClr val="00E2FF"/>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68" name="Google Shape;168;p16"/>
            <p:cNvSpPr/>
            <p:nvPr/>
          </p:nvSpPr>
          <p:spPr>
            <a:xfrm>
              <a:off x="6351956" y="7029"/>
              <a:ext cx="2118300" cy="3187800"/>
            </a:xfrm>
            <a:prstGeom prst="rect">
              <a:avLst/>
            </a:prstGeom>
            <a:solidFill>
              <a:srgbClr val="FFB383"/>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69" name="Google Shape;169;p16"/>
            <p:cNvSpPr/>
            <p:nvPr/>
          </p:nvSpPr>
          <p:spPr>
            <a:xfrm>
              <a:off x="8471666" y="7029"/>
              <a:ext cx="6357600" cy="3187800"/>
            </a:xfrm>
            <a:prstGeom prst="rect">
              <a:avLst/>
            </a:prstGeom>
            <a:solidFill>
              <a:srgbClr val="FFAC9D"/>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21212"/>
                </a:lnSpc>
                <a:spcBef>
                  <a:spcPts val="0"/>
                </a:spcBef>
                <a:spcAft>
                  <a:spcPts val="0"/>
                </a:spcAft>
                <a:buClr>
                  <a:srgbClr val="000000"/>
                </a:buClr>
                <a:buSzPts val="1200"/>
                <a:buFont typeface="Barlow"/>
                <a:buNone/>
              </a:pPr>
              <a:endParaRPr sz="1200" b="1" i="0" u="none" strike="noStrike" cap="none">
                <a:solidFill>
                  <a:srgbClr val="000000"/>
                </a:solidFill>
                <a:latin typeface="Barlow"/>
                <a:ea typeface="Barlow"/>
                <a:cs typeface="Barlow"/>
                <a:sym typeface="Barlow"/>
              </a:endParaRPr>
            </a:p>
          </p:txBody>
        </p:sp>
        <p:sp>
          <p:nvSpPr>
            <p:cNvPr id="170" name="Google Shape;170;p16"/>
            <p:cNvSpPr/>
            <p:nvPr/>
          </p:nvSpPr>
          <p:spPr>
            <a:xfrm>
              <a:off x="14830797" y="7029"/>
              <a:ext cx="1058400" cy="3187800"/>
            </a:xfrm>
            <a:prstGeom prst="rect">
              <a:avLst/>
            </a:prstGeom>
            <a:solidFill>
              <a:srgbClr val="FFA6B6"/>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71" name="Google Shape;171;p16"/>
            <p:cNvSpPr/>
            <p:nvPr/>
          </p:nvSpPr>
          <p:spPr>
            <a:xfrm>
              <a:off x="18010708" y="7029"/>
              <a:ext cx="4239300" cy="3187800"/>
            </a:xfrm>
            <a:prstGeom prst="rect">
              <a:avLst/>
            </a:prstGeom>
            <a:solidFill>
              <a:srgbClr val="00EBF6"/>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72" name="Google Shape;172;p16"/>
            <p:cNvSpPr/>
            <p:nvPr/>
          </p:nvSpPr>
          <p:spPr>
            <a:xfrm>
              <a:off x="15890998" y="7029"/>
              <a:ext cx="2116800" cy="3187800"/>
            </a:xfrm>
            <a:prstGeom prst="rect">
              <a:avLst/>
            </a:prstGeom>
            <a:solidFill>
              <a:srgbClr val="00EECD"/>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73" name="Google Shape;173;p16"/>
            <p:cNvSpPr/>
            <p:nvPr/>
          </p:nvSpPr>
          <p:spPr>
            <a:xfrm>
              <a:off x="5293574" y="3155285"/>
              <a:ext cx="1058400" cy="4890600"/>
            </a:xfrm>
            <a:prstGeom prst="rect">
              <a:avLst/>
            </a:prstGeom>
            <a:solidFill>
              <a:srgbClr val="D26900"/>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74" name="Google Shape;174;p16"/>
            <p:cNvSpPr/>
            <p:nvPr/>
          </p:nvSpPr>
          <p:spPr>
            <a:xfrm>
              <a:off x="22250130" y="3155284"/>
              <a:ext cx="2119800" cy="4890600"/>
            </a:xfrm>
            <a:prstGeom prst="rect">
              <a:avLst/>
            </a:prstGeom>
            <a:solidFill>
              <a:srgbClr val="00A6EC"/>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75" name="Google Shape;175;p16"/>
            <p:cNvSpPr/>
            <p:nvPr/>
          </p:nvSpPr>
          <p:spPr>
            <a:xfrm>
              <a:off x="6353491" y="3155284"/>
              <a:ext cx="2118300" cy="4890600"/>
            </a:xfrm>
            <a:prstGeom prst="rect">
              <a:avLst/>
            </a:prstGeom>
            <a:solidFill>
              <a:srgbClr val="DF5C00"/>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76" name="Google Shape;176;p16"/>
            <p:cNvSpPr/>
            <p:nvPr/>
          </p:nvSpPr>
          <p:spPr>
            <a:xfrm>
              <a:off x="8473127" y="3155285"/>
              <a:ext cx="6357600" cy="4890600"/>
            </a:xfrm>
            <a:prstGeom prst="rect">
              <a:avLst/>
            </a:prstGeom>
            <a:solidFill>
              <a:srgbClr val="EB4D1D"/>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77" name="Google Shape;177;p16"/>
            <p:cNvSpPr/>
            <p:nvPr/>
          </p:nvSpPr>
          <p:spPr>
            <a:xfrm>
              <a:off x="14832198" y="3155284"/>
              <a:ext cx="1058400" cy="4890600"/>
            </a:xfrm>
            <a:prstGeom prst="rect">
              <a:avLst/>
            </a:prstGeom>
            <a:solidFill>
              <a:srgbClr val="F4395D"/>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78" name="Google Shape;178;p16"/>
            <p:cNvSpPr/>
            <p:nvPr/>
          </p:nvSpPr>
          <p:spPr>
            <a:xfrm>
              <a:off x="18010708" y="3155284"/>
              <a:ext cx="4239300" cy="4890600"/>
            </a:xfrm>
            <a:prstGeom prst="rect">
              <a:avLst/>
            </a:prstGeom>
            <a:solidFill>
              <a:srgbClr val="00AFBD"/>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79" name="Google Shape;179;p16"/>
            <p:cNvSpPr/>
            <p:nvPr/>
          </p:nvSpPr>
          <p:spPr>
            <a:xfrm>
              <a:off x="15893797" y="3155284"/>
              <a:ext cx="2116800" cy="4890600"/>
            </a:xfrm>
            <a:prstGeom prst="rect">
              <a:avLst/>
            </a:prstGeom>
            <a:solidFill>
              <a:srgbClr val="00AF83"/>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80" name="Google Shape;180;p16"/>
            <p:cNvSpPr/>
            <p:nvPr/>
          </p:nvSpPr>
          <p:spPr>
            <a:xfrm>
              <a:off x="5293574" y="7996733"/>
              <a:ext cx="1058400" cy="3996000"/>
            </a:xfrm>
            <a:prstGeom prst="rect">
              <a:avLst/>
            </a:prstGeom>
            <a:solidFill>
              <a:srgbClr val="A24200"/>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81" name="Google Shape;181;p16"/>
            <p:cNvSpPr/>
            <p:nvPr/>
          </p:nvSpPr>
          <p:spPr>
            <a:xfrm>
              <a:off x="22254391" y="7996732"/>
              <a:ext cx="2119800" cy="3996000"/>
            </a:xfrm>
            <a:prstGeom prst="rect">
              <a:avLst/>
            </a:prstGeom>
            <a:solidFill>
              <a:srgbClr val="0083C9"/>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82" name="Google Shape;182;p16"/>
            <p:cNvSpPr/>
            <p:nvPr/>
          </p:nvSpPr>
          <p:spPr>
            <a:xfrm>
              <a:off x="6353491" y="7996732"/>
              <a:ext cx="2118300" cy="3996000"/>
            </a:xfrm>
            <a:prstGeom prst="rect">
              <a:avLst/>
            </a:prstGeom>
            <a:solidFill>
              <a:srgbClr val="AE3300"/>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83" name="Google Shape;183;p16"/>
            <p:cNvSpPr/>
            <p:nvPr/>
          </p:nvSpPr>
          <p:spPr>
            <a:xfrm>
              <a:off x="8473127" y="7996735"/>
              <a:ext cx="6357600" cy="3996000"/>
            </a:xfrm>
            <a:prstGeom prst="rect">
              <a:avLst/>
            </a:prstGeom>
            <a:solidFill>
              <a:srgbClr val="B91900"/>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84" name="Google Shape;184;p16"/>
            <p:cNvSpPr/>
            <p:nvPr/>
          </p:nvSpPr>
          <p:spPr>
            <a:xfrm>
              <a:off x="14832198" y="7996732"/>
              <a:ext cx="1058400" cy="3996000"/>
            </a:xfrm>
            <a:prstGeom prst="rect">
              <a:avLst/>
            </a:prstGeom>
            <a:solidFill>
              <a:srgbClr val="BE0000"/>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85" name="Google Shape;185;p16"/>
            <p:cNvSpPr/>
            <p:nvPr/>
          </p:nvSpPr>
          <p:spPr>
            <a:xfrm>
              <a:off x="18010708" y="7996732"/>
              <a:ext cx="4239300" cy="3996000"/>
            </a:xfrm>
            <a:prstGeom prst="rect">
              <a:avLst/>
            </a:prstGeom>
            <a:solidFill>
              <a:srgbClr val="00747E"/>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86" name="Google Shape;186;p16"/>
            <p:cNvSpPr/>
            <p:nvPr/>
          </p:nvSpPr>
          <p:spPr>
            <a:xfrm>
              <a:off x="15893797" y="7996732"/>
              <a:ext cx="2116800" cy="3996000"/>
            </a:xfrm>
            <a:prstGeom prst="rect">
              <a:avLst/>
            </a:prstGeom>
            <a:solidFill>
              <a:srgbClr val="007456"/>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87" name="Google Shape;187;p16"/>
            <p:cNvSpPr/>
            <p:nvPr/>
          </p:nvSpPr>
          <p:spPr>
            <a:xfrm>
              <a:off x="-59" y="0"/>
              <a:ext cx="5295600" cy="2400000"/>
            </a:xfrm>
            <a:prstGeom prst="rect">
              <a:avLst/>
            </a:prstGeom>
            <a:solidFill>
              <a:srgbClr val="FFFFFF"/>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88" name="Google Shape;188;p16"/>
            <p:cNvSpPr/>
            <p:nvPr/>
          </p:nvSpPr>
          <p:spPr>
            <a:xfrm>
              <a:off x="-61" y="3152184"/>
              <a:ext cx="5295600" cy="3199800"/>
            </a:xfrm>
            <a:prstGeom prst="rect">
              <a:avLst/>
            </a:prstGeom>
            <a:solidFill>
              <a:srgbClr val="CDCDCD"/>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89" name="Google Shape;189;p16"/>
            <p:cNvSpPr/>
            <p:nvPr/>
          </p:nvSpPr>
          <p:spPr>
            <a:xfrm>
              <a:off x="31" y="6407954"/>
              <a:ext cx="5295600" cy="1599900"/>
            </a:xfrm>
            <a:prstGeom prst="rect">
              <a:avLst/>
            </a:prstGeom>
            <a:solidFill>
              <a:srgbClr val="848484"/>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90" name="Google Shape;190;p16"/>
            <p:cNvSpPr/>
            <p:nvPr/>
          </p:nvSpPr>
          <p:spPr>
            <a:xfrm>
              <a:off x="31" y="9596983"/>
              <a:ext cx="5295600" cy="2404500"/>
            </a:xfrm>
            <a:prstGeom prst="rect">
              <a:avLst/>
            </a:prstGeom>
            <a:solidFill>
              <a:srgbClr val="000000"/>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91" name="Google Shape;191;p16"/>
            <p:cNvSpPr/>
            <p:nvPr/>
          </p:nvSpPr>
          <p:spPr>
            <a:xfrm>
              <a:off x="126" y="8009432"/>
              <a:ext cx="5295600" cy="800100"/>
            </a:xfrm>
            <a:prstGeom prst="rect">
              <a:avLst/>
            </a:prstGeom>
            <a:solidFill>
              <a:srgbClr val="565656"/>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92" name="Google Shape;192;p16"/>
            <p:cNvSpPr/>
            <p:nvPr/>
          </p:nvSpPr>
          <p:spPr>
            <a:xfrm>
              <a:off x="2" y="8807136"/>
              <a:ext cx="5295600" cy="800100"/>
            </a:xfrm>
            <a:prstGeom prst="rect">
              <a:avLst/>
            </a:prstGeom>
            <a:solidFill>
              <a:srgbClr val="414141"/>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93" name="Google Shape;193;p16"/>
            <p:cNvSpPr/>
            <p:nvPr/>
          </p:nvSpPr>
          <p:spPr>
            <a:xfrm>
              <a:off x="-31" y="2388985"/>
              <a:ext cx="5295600" cy="800100"/>
            </a:xfrm>
            <a:prstGeom prst="rect">
              <a:avLst/>
            </a:prstGeom>
            <a:solidFill>
              <a:srgbClr val="E7E7E7"/>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grpSp>
      <p:sp>
        <p:nvSpPr>
          <p:cNvPr id="194" name="Google Shape;194;p16"/>
          <p:cNvSpPr txBox="1"/>
          <p:nvPr/>
        </p:nvSpPr>
        <p:spPr>
          <a:xfrm>
            <a:off x="787750" y="-551425"/>
            <a:ext cx="24846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Barlow Semi Condensed"/>
              <a:ea typeface="Barlow Semi Condensed"/>
              <a:cs typeface="Barlow Semi Condensed"/>
              <a:sym typeface="Barlow Semi Condense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1/2 blank">
  <p:cSld name="1/2 blank">
    <p:bg>
      <p:bgPr>
        <a:solidFill>
          <a:schemeClr val="accent2"/>
        </a:solidFill>
        <a:effectLst/>
      </p:bgPr>
    </p:bg>
    <p:spTree>
      <p:nvGrpSpPr>
        <p:cNvPr id="1" name="Shape 195"/>
        <p:cNvGrpSpPr/>
        <p:nvPr/>
      </p:nvGrpSpPr>
      <p:grpSpPr>
        <a:xfrm>
          <a:off x="0" y="0"/>
          <a:ext cx="0" cy="0"/>
          <a:chOff x="0" y="0"/>
          <a:chExt cx="0" cy="0"/>
        </a:xfrm>
      </p:grpSpPr>
      <p:sp>
        <p:nvSpPr>
          <p:cNvPr id="196" name="Google Shape;196;p17"/>
          <p:cNvSpPr/>
          <p:nvPr/>
        </p:nvSpPr>
        <p:spPr>
          <a:xfrm>
            <a:off x="0" y="0"/>
            <a:ext cx="9144000" cy="2571750"/>
          </a:xfrm>
          <a:prstGeom prst="rect">
            <a:avLst/>
          </a:prstGeom>
          <a:solidFill>
            <a:schemeClr val="accent2"/>
          </a:solidFill>
          <a:ln>
            <a:noFill/>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197" name="Google Shape;197;p17"/>
          <p:cNvSpPr txBox="1">
            <a:spLocks noGrp="1"/>
          </p:cNvSpPr>
          <p:nvPr>
            <p:ph type="title"/>
          </p:nvPr>
        </p:nvSpPr>
        <p:spPr>
          <a:xfrm>
            <a:off x="238125" y="3095625"/>
            <a:ext cx="8667750" cy="381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000000"/>
              </a:buClr>
              <a:buSzPts val="1800"/>
              <a:buFont typeface="Barlow Semi Condensed SemiBold"/>
              <a:buNone/>
              <a:defRPr sz="1800">
                <a:solidFill>
                  <a:srgbClr val="000000"/>
                </a:solidFill>
              </a:defRPr>
            </a:lvl1pPr>
            <a:lvl2pPr lvl="1" algn="ctr">
              <a:lnSpc>
                <a:spcPct val="661111"/>
              </a:lnSpc>
              <a:spcBef>
                <a:spcPts val="0"/>
              </a:spcBef>
              <a:spcAft>
                <a:spcPts val="0"/>
              </a:spcAft>
              <a:buClr>
                <a:schemeClr val="accent2"/>
              </a:buClr>
              <a:buSzPts val="700"/>
              <a:buNone/>
              <a:defRPr/>
            </a:lvl2pPr>
            <a:lvl3pPr lvl="2" algn="ctr">
              <a:lnSpc>
                <a:spcPct val="661111"/>
              </a:lnSpc>
              <a:spcBef>
                <a:spcPts val="0"/>
              </a:spcBef>
              <a:spcAft>
                <a:spcPts val="0"/>
              </a:spcAft>
              <a:buClr>
                <a:schemeClr val="accent2"/>
              </a:buClr>
              <a:buSzPts val="700"/>
              <a:buNone/>
              <a:defRPr/>
            </a:lvl3pPr>
            <a:lvl4pPr lvl="3" algn="ctr">
              <a:lnSpc>
                <a:spcPct val="661111"/>
              </a:lnSpc>
              <a:spcBef>
                <a:spcPts val="0"/>
              </a:spcBef>
              <a:spcAft>
                <a:spcPts val="0"/>
              </a:spcAft>
              <a:buClr>
                <a:schemeClr val="accent2"/>
              </a:buClr>
              <a:buSzPts val="700"/>
              <a:buNone/>
              <a:defRPr/>
            </a:lvl4pPr>
            <a:lvl5pPr lvl="4" algn="ctr">
              <a:lnSpc>
                <a:spcPct val="661111"/>
              </a:lnSpc>
              <a:spcBef>
                <a:spcPts val="0"/>
              </a:spcBef>
              <a:spcAft>
                <a:spcPts val="0"/>
              </a:spcAft>
              <a:buClr>
                <a:schemeClr val="accent2"/>
              </a:buClr>
              <a:buSzPts val="700"/>
              <a:buNone/>
              <a:defRPr/>
            </a:lvl5pPr>
            <a:lvl6pPr lvl="5" algn="ctr">
              <a:lnSpc>
                <a:spcPct val="661111"/>
              </a:lnSpc>
              <a:spcBef>
                <a:spcPts val="0"/>
              </a:spcBef>
              <a:spcAft>
                <a:spcPts val="0"/>
              </a:spcAft>
              <a:buClr>
                <a:schemeClr val="accent2"/>
              </a:buClr>
              <a:buSzPts val="700"/>
              <a:buNone/>
              <a:defRPr/>
            </a:lvl6pPr>
            <a:lvl7pPr lvl="6" algn="ctr">
              <a:lnSpc>
                <a:spcPct val="661111"/>
              </a:lnSpc>
              <a:spcBef>
                <a:spcPts val="0"/>
              </a:spcBef>
              <a:spcAft>
                <a:spcPts val="0"/>
              </a:spcAft>
              <a:buClr>
                <a:schemeClr val="accent2"/>
              </a:buClr>
              <a:buSzPts val="700"/>
              <a:buNone/>
              <a:defRPr/>
            </a:lvl7pPr>
            <a:lvl8pPr lvl="7" algn="ctr">
              <a:lnSpc>
                <a:spcPct val="661111"/>
              </a:lnSpc>
              <a:spcBef>
                <a:spcPts val="0"/>
              </a:spcBef>
              <a:spcAft>
                <a:spcPts val="0"/>
              </a:spcAft>
              <a:buClr>
                <a:schemeClr val="accent2"/>
              </a:buClr>
              <a:buSzPts val="700"/>
              <a:buNone/>
              <a:defRPr/>
            </a:lvl8pPr>
            <a:lvl9pPr lvl="8" algn="ctr">
              <a:lnSpc>
                <a:spcPct val="661111"/>
              </a:lnSpc>
              <a:spcBef>
                <a:spcPts val="0"/>
              </a:spcBef>
              <a:spcAft>
                <a:spcPts val="0"/>
              </a:spcAft>
              <a:buClr>
                <a:schemeClr val="accent2"/>
              </a:buClr>
              <a:buSzPts val="700"/>
              <a:buNone/>
              <a:defRPr/>
            </a:lvl9pPr>
          </a:lstStyle>
          <a:p>
            <a:endParaRPr/>
          </a:p>
        </p:txBody>
      </p:sp>
      <p:sp>
        <p:nvSpPr>
          <p:cNvPr id="198" name="Google Shape;198;p17"/>
          <p:cNvSpPr txBox="1">
            <a:spLocks noGrp="1"/>
          </p:cNvSpPr>
          <p:nvPr>
            <p:ph type="body" idx="1"/>
          </p:nvPr>
        </p:nvSpPr>
        <p:spPr>
          <a:xfrm>
            <a:off x="238125" y="3571875"/>
            <a:ext cx="8667750" cy="100012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00"/>
              </a:spcBef>
              <a:spcAft>
                <a:spcPts val="0"/>
              </a:spcAft>
              <a:buClr>
                <a:srgbClr val="000000"/>
              </a:buClr>
              <a:buSzPts val="700"/>
              <a:buFont typeface="Barlow Semi Condensed"/>
              <a:buNone/>
              <a:defRPr>
                <a:latin typeface="Barlow Semi Condensed"/>
                <a:ea typeface="Barlow Semi Condensed"/>
                <a:cs typeface="Barlow Semi Condensed"/>
                <a:sym typeface="Barlow Semi Condensed"/>
              </a:defRPr>
            </a:lvl1pPr>
            <a:lvl2pPr marL="914400" lvl="1" indent="-228600" algn="l">
              <a:lnSpc>
                <a:spcPct val="100000"/>
              </a:lnSpc>
              <a:spcBef>
                <a:spcPts val="200"/>
              </a:spcBef>
              <a:spcAft>
                <a:spcPts val="0"/>
              </a:spcAft>
              <a:buClr>
                <a:srgbClr val="000000"/>
              </a:buClr>
              <a:buSzPts val="700"/>
              <a:buFont typeface="Barlow Semi Condensed"/>
              <a:buNone/>
              <a:defRPr>
                <a:latin typeface="Barlow Semi Condensed"/>
                <a:ea typeface="Barlow Semi Condensed"/>
                <a:cs typeface="Barlow Semi Condensed"/>
                <a:sym typeface="Barlow Semi Condensed"/>
              </a:defRPr>
            </a:lvl2pPr>
            <a:lvl3pPr marL="1371600" lvl="2" indent="-228600" algn="l">
              <a:lnSpc>
                <a:spcPct val="100000"/>
              </a:lnSpc>
              <a:spcBef>
                <a:spcPts val="200"/>
              </a:spcBef>
              <a:spcAft>
                <a:spcPts val="0"/>
              </a:spcAft>
              <a:buClr>
                <a:srgbClr val="000000"/>
              </a:buClr>
              <a:buSzPts val="700"/>
              <a:buFont typeface="Barlow Semi Condensed"/>
              <a:buNone/>
              <a:defRPr>
                <a:latin typeface="Barlow Semi Condensed"/>
                <a:ea typeface="Barlow Semi Condensed"/>
                <a:cs typeface="Barlow Semi Condensed"/>
                <a:sym typeface="Barlow Semi Condensed"/>
              </a:defRPr>
            </a:lvl3pPr>
            <a:lvl4pPr marL="1828800" lvl="3" indent="-228600" algn="l">
              <a:lnSpc>
                <a:spcPct val="100000"/>
              </a:lnSpc>
              <a:spcBef>
                <a:spcPts val="200"/>
              </a:spcBef>
              <a:spcAft>
                <a:spcPts val="0"/>
              </a:spcAft>
              <a:buClr>
                <a:srgbClr val="000000"/>
              </a:buClr>
              <a:buSzPts val="700"/>
              <a:buFont typeface="Barlow Semi Condensed"/>
              <a:buNone/>
              <a:defRPr>
                <a:latin typeface="Barlow Semi Condensed"/>
                <a:ea typeface="Barlow Semi Condensed"/>
                <a:cs typeface="Barlow Semi Condensed"/>
                <a:sym typeface="Barlow Semi Condensed"/>
              </a:defRPr>
            </a:lvl4pPr>
            <a:lvl5pPr marL="2286000" lvl="4" indent="-228600" algn="l">
              <a:lnSpc>
                <a:spcPct val="100000"/>
              </a:lnSpc>
              <a:spcBef>
                <a:spcPts val="200"/>
              </a:spcBef>
              <a:spcAft>
                <a:spcPts val="0"/>
              </a:spcAft>
              <a:buClr>
                <a:srgbClr val="000000"/>
              </a:buClr>
              <a:buSzPts val="700"/>
              <a:buFont typeface="Barlow Semi Condensed"/>
              <a:buNone/>
              <a:defRPr>
                <a:latin typeface="Barlow Semi Condensed"/>
                <a:ea typeface="Barlow Semi Condensed"/>
                <a:cs typeface="Barlow Semi Condensed"/>
                <a:sym typeface="Barlow Semi Condensed"/>
              </a:defRPr>
            </a:lvl5pPr>
            <a:lvl6pPr marL="2743200" lvl="5"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6pPr>
            <a:lvl7pPr marL="3200400" lvl="6"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7pPr>
            <a:lvl8pPr marL="3657600" lvl="7"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8pPr>
            <a:lvl9pPr marL="4114800" lvl="8"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9pPr>
          </a:lstStyle>
          <a:p>
            <a:endParaRPr/>
          </a:p>
        </p:txBody>
      </p:sp>
      <p:sp>
        <p:nvSpPr>
          <p:cNvPr id="199" name="Google Shape;199;p17"/>
          <p:cNvSpPr txBox="1">
            <a:spLocks noGrp="1"/>
          </p:cNvSpPr>
          <p:nvPr>
            <p:ph type="sldNum" idx="12"/>
          </p:nvPr>
        </p:nvSpPr>
        <p:spPr>
          <a:xfrm>
            <a:off x="8825237" y="4810125"/>
            <a:ext cx="82201" cy="1143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Barlow Semi Condensed SemiBold"/>
              <a:buNone/>
              <a:defRPr>
                <a:solidFill>
                  <a:srgbClr val="000000"/>
                </a:solidFill>
              </a:defRPr>
            </a:lvl1pPr>
            <a:lvl2pPr marL="0" marR="0" lvl="1" indent="0" algn="r">
              <a:lnSpc>
                <a:spcPct val="100000"/>
              </a:lnSpc>
              <a:spcBef>
                <a:spcPts val="0"/>
              </a:spcBef>
              <a:spcAft>
                <a:spcPts val="0"/>
              </a:spcAft>
              <a:buClr>
                <a:srgbClr val="000000"/>
              </a:buClr>
              <a:buSzPts val="800"/>
              <a:buFont typeface="Barlow Semi Condensed SemiBold"/>
              <a:buNone/>
              <a:defRPr>
                <a:solidFill>
                  <a:srgbClr val="000000"/>
                </a:solidFill>
              </a:defRPr>
            </a:lvl2pPr>
            <a:lvl3pPr marL="0" marR="0" lvl="2" indent="0" algn="r">
              <a:lnSpc>
                <a:spcPct val="100000"/>
              </a:lnSpc>
              <a:spcBef>
                <a:spcPts val="0"/>
              </a:spcBef>
              <a:spcAft>
                <a:spcPts val="0"/>
              </a:spcAft>
              <a:buClr>
                <a:srgbClr val="000000"/>
              </a:buClr>
              <a:buSzPts val="800"/>
              <a:buFont typeface="Barlow Semi Condensed SemiBold"/>
              <a:buNone/>
              <a:defRPr>
                <a:solidFill>
                  <a:srgbClr val="000000"/>
                </a:solidFill>
              </a:defRPr>
            </a:lvl3pPr>
            <a:lvl4pPr marL="0" marR="0" lvl="3" indent="0" algn="r">
              <a:lnSpc>
                <a:spcPct val="100000"/>
              </a:lnSpc>
              <a:spcBef>
                <a:spcPts val="0"/>
              </a:spcBef>
              <a:spcAft>
                <a:spcPts val="0"/>
              </a:spcAft>
              <a:buClr>
                <a:srgbClr val="000000"/>
              </a:buClr>
              <a:buSzPts val="800"/>
              <a:buFont typeface="Barlow Semi Condensed SemiBold"/>
              <a:buNone/>
              <a:defRPr>
                <a:solidFill>
                  <a:srgbClr val="000000"/>
                </a:solidFill>
              </a:defRPr>
            </a:lvl4pPr>
            <a:lvl5pPr marL="0" marR="0" lvl="4" indent="0" algn="r">
              <a:lnSpc>
                <a:spcPct val="100000"/>
              </a:lnSpc>
              <a:spcBef>
                <a:spcPts val="0"/>
              </a:spcBef>
              <a:spcAft>
                <a:spcPts val="0"/>
              </a:spcAft>
              <a:buClr>
                <a:srgbClr val="000000"/>
              </a:buClr>
              <a:buSzPts val="800"/>
              <a:buFont typeface="Barlow Semi Condensed SemiBold"/>
              <a:buNone/>
              <a:defRPr>
                <a:solidFill>
                  <a:srgbClr val="000000"/>
                </a:solidFill>
              </a:defRPr>
            </a:lvl5pPr>
            <a:lvl6pPr marL="0" marR="0" lvl="5" indent="0" algn="r">
              <a:lnSpc>
                <a:spcPct val="100000"/>
              </a:lnSpc>
              <a:spcBef>
                <a:spcPts val="0"/>
              </a:spcBef>
              <a:spcAft>
                <a:spcPts val="0"/>
              </a:spcAft>
              <a:buClr>
                <a:srgbClr val="000000"/>
              </a:buClr>
              <a:buSzPts val="800"/>
              <a:buFont typeface="Barlow Semi Condensed SemiBold"/>
              <a:buNone/>
              <a:defRPr>
                <a:solidFill>
                  <a:srgbClr val="000000"/>
                </a:solidFill>
              </a:defRPr>
            </a:lvl6pPr>
            <a:lvl7pPr marL="0" marR="0" lvl="6" indent="0" algn="r">
              <a:lnSpc>
                <a:spcPct val="100000"/>
              </a:lnSpc>
              <a:spcBef>
                <a:spcPts val="0"/>
              </a:spcBef>
              <a:spcAft>
                <a:spcPts val="0"/>
              </a:spcAft>
              <a:buClr>
                <a:srgbClr val="000000"/>
              </a:buClr>
              <a:buSzPts val="800"/>
              <a:buFont typeface="Barlow Semi Condensed SemiBold"/>
              <a:buNone/>
              <a:defRPr>
                <a:solidFill>
                  <a:srgbClr val="000000"/>
                </a:solidFill>
              </a:defRPr>
            </a:lvl7pPr>
            <a:lvl8pPr marL="0" marR="0" lvl="7" indent="0" algn="r">
              <a:lnSpc>
                <a:spcPct val="100000"/>
              </a:lnSpc>
              <a:spcBef>
                <a:spcPts val="0"/>
              </a:spcBef>
              <a:spcAft>
                <a:spcPts val="0"/>
              </a:spcAft>
              <a:buClr>
                <a:srgbClr val="000000"/>
              </a:buClr>
              <a:buSzPts val="800"/>
              <a:buFont typeface="Barlow Semi Condensed SemiBold"/>
              <a:buNone/>
              <a:defRPr>
                <a:solidFill>
                  <a:srgbClr val="000000"/>
                </a:solidFill>
              </a:defRPr>
            </a:lvl8pPr>
            <a:lvl9pPr marL="0" marR="0" lvl="8" indent="0" algn="r">
              <a:lnSpc>
                <a:spcPct val="100000"/>
              </a:lnSpc>
              <a:spcBef>
                <a:spcPts val="0"/>
              </a:spcBef>
              <a:spcAft>
                <a:spcPts val="0"/>
              </a:spcAft>
              <a:buClr>
                <a:srgbClr val="000000"/>
              </a:buClr>
              <a:buSzPts val="800"/>
              <a:buFont typeface="Barlow Semi Condensed SemiBold"/>
              <a:buNone/>
              <a:defRPr>
                <a:solidFill>
                  <a:srgbClr val="000000"/>
                </a:solidFill>
              </a:defRPr>
            </a:lvl9pPr>
          </a:lstStyle>
          <a:p>
            <a:pPr marL="0" lvl="0" indent="0" algn="r" rtl="0">
              <a:spcBef>
                <a:spcPts val="0"/>
              </a:spcBef>
              <a:spcAft>
                <a:spcPts val="0"/>
              </a:spcAft>
              <a:buNone/>
            </a:pPr>
            <a:fld id="{00000000-1234-1234-1234-123412341234}" type="slidenum">
              <a:rPr lang="de"/>
              <a:t>‹Nr.›</a:t>
            </a:fld>
            <a:endParaRPr>
              <a:solidFill>
                <a:schemeClr val="accent2"/>
              </a:solidFill>
            </a:endParaRPr>
          </a:p>
        </p:txBody>
      </p:sp>
      <p:cxnSp>
        <p:nvCxnSpPr>
          <p:cNvPr id="200" name="Google Shape;200;p17"/>
          <p:cNvCxnSpPr/>
          <p:nvPr/>
        </p:nvCxnSpPr>
        <p:spPr>
          <a:xfrm>
            <a:off x="0" y="2571750"/>
            <a:ext cx="9144000" cy="0"/>
          </a:xfrm>
          <a:prstGeom prst="straightConnector1">
            <a:avLst/>
          </a:prstGeom>
          <a:noFill/>
          <a:ln w="76200" cap="flat" cmpd="sng">
            <a:solidFill>
              <a:srgbClr val="E7E7E7"/>
            </a:solidFill>
            <a:prstDash val="solid"/>
            <a:miter lim="400000"/>
            <a:headEnd type="none" w="sm" len="sm"/>
            <a:tailEnd type="none" w="sm" len="sm"/>
          </a:ln>
        </p:spPr>
      </p:cxnSp>
      <p:sp>
        <p:nvSpPr>
          <p:cNvPr id="201" name="Google Shape;201;p17"/>
          <p:cNvSpPr txBox="1">
            <a:spLocks noGrp="1"/>
          </p:cNvSpPr>
          <p:nvPr>
            <p:ph type="body" idx="2"/>
          </p:nvPr>
        </p:nvSpPr>
        <p:spPr>
          <a:xfrm>
            <a:off x="238125" y="2833613"/>
            <a:ext cx="8667750" cy="238125"/>
          </a:xfrm>
          <a:prstGeom prst="rect">
            <a:avLst/>
          </a:prstGeom>
          <a:noFill/>
          <a:ln>
            <a:noFill/>
          </a:ln>
        </p:spPr>
        <p:txBody>
          <a:bodyPr spcFirstLastPara="1" wrap="square" lIns="0" tIns="0" rIns="0" bIns="0" anchor="t" anchorCtr="0">
            <a:noAutofit/>
          </a:bodyPr>
          <a:lstStyle>
            <a:lvl1pPr marL="457200" lvl="0" indent="-228600" algn="l">
              <a:lnSpc>
                <a:spcPct val="125000"/>
              </a:lnSpc>
              <a:spcBef>
                <a:spcPts val="0"/>
              </a:spcBef>
              <a:spcAft>
                <a:spcPts val="0"/>
              </a:spcAft>
              <a:buClr>
                <a:srgbClr val="000000"/>
              </a:buClr>
              <a:buSzPts val="900"/>
              <a:buFont typeface="Barlow Semi Condensed SemiBold"/>
              <a:buNone/>
              <a:defRPr sz="900" cap="none">
                <a:latin typeface="Barlow Semi Condensed SemiBold"/>
                <a:ea typeface="Barlow Semi Condensed SemiBold"/>
                <a:cs typeface="Barlow Semi Condensed SemiBold"/>
                <a:sym typeface="Barlow Semi Condensed SemiBold"/>
              </a:defRPr>
            </a:lvl1pPr>
            <a:lvl2pPr marL="914400" lvl="1"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2pPr>
            <a:lvl3pPr marL="1371600" lvl="2"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3pPr>
            <a:lvl4pPr marL="1828800" lvl="3"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4pPr>
            <a:lvl5pPr marL="2286000" lvl="4"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5pPr>
            <a:lvl6pPr marL="2743200" lvl="5"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6pPr>
            <a:lvl7pPr marL="3200400" lvl="6"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7pPr>
            <a:lvl8pPr marL="3657600" lvl="7"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8pPr>
            <a:lvl9pPr marL="4114800" lvl="8"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9pPr>
          </a:lstStyle>
          <a:p>
            <a:endParaRPr/>
          </a:p>
        </p:txBody>
      </p:sp>
      <p:sp>
        <p:nvSpPr>
          <p:cNvPr id="202" name="Google Shape;202;p17"/>
          <p:cNvSpPr txBox="1"/>
          <p:nvPr/>
        </p:nvSpPr>
        <p:spPr>
          <a:xfrm>
            <a:off x="1828800" y="4809053"/>
            <a:ext cx="6773528" cy="201104"/>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Clr>
                <a:schemeClr val="dk1"/>
              </a:buClr>
              <a:buSzPts val="1100"/>
              <a:buFont typeface="Arial"/>
              <a:buNone/>
            </a:pPr>
            <a:r>
              <a:rPr lang="de" sz="800">
                <a:solidFill>
                  <a:schemeClr val="dk1"/>
                </a:solidFill>
                <a:latin typeface="Barlow Semi Condensed"/>
                <a:ea typeface="Barlow Semi Condensed"/>
                <a:cs typeface="Barlow Semi Condensed"/>
                <a:sym typeface="Barlow Semi Condensed"/>
              </a:rPr>
              <a:t>03-2021 OFFER BUNDESKANZLERAMT - ENTREPRENEURSHIP FÜR STUDIERENDE</a:t>
            </a:r>
            <a:endParaRPr sz="800">
              <a:solidFill>
                <a:schemeClr val="dk1"/>
              </a:solidFill>
              <a:latin typeface="Barlow Semi Condensed"/>
              <a:ea typeface="Barlow Semi Condensed"/>
              <a:cs typeface="Barlow Semi Condensed"/>
              <a:sym typeface="Barlow Semi Condensed"/>
            </a:endParaRPr>
          </a:p>
          <a:p>
            <a:pPr marL="0" lvl="0" indent="0" algn="l" rtl="0">
              <a:lnSpc>
                <a:spcPct val="120000"/>
              </a:lnSpc>
              <a:spcBef>
                <a:spcPts val="0"/>
              </a:spcBef>
              <a:spcAft>
                <a:spcPts val="0"/>
              </a:spcAft>
              <a:buClr>
                <a:schemeClr val="dk1"/>
              </a:buClr>
              <a:buSzPts val="800"/>
              <a:buFont typeface="Barlow Semi Condensed"/>
              <a:buNone/>
            </a:pPr>
            <a:endParaRPr sz="800">
              <a:solidFill>
                <a:schemeClr val="dk1"/>
              </a:solidFill>
              <a:latin typeface="Barlow Semi Condensed"/>
              <a:ea typeface="Barlow Semi Condensed"/>
              <a:cs typeface="Barlow Semi Condensed"/>
              <a:sym typeface="Barlow Semi Condensed"/>
            </a:endParaRPr>
          </a:p>
          <a:p>
            <a:pPr marL="0" marR="0" lvl="0" indent="0" algn="l" rtl="0">
              <a:lnSpc>
                <a:spcPct val="120000"/>
              </a:lnSpc>
              <a:spcBef>
                <a:spcPts val="0"/>
              </a:spcBef>
              <a:spcAft>
                <a:spcPts val="0"/>
              </a:spcAft>
              <a:buClr>
                <a:srgbClr val="000000"/>
              </a:buClr>
              <a:buSzPts val="800"/>
              <a:buFont typeface="Barlow Semi Condensed"/>
              <a:buNone/>
            </a:pPr>
            <a:endParaRPr sz="800">
              <a:latin typeface="Barlow Semi Condensed"/>
              <a:ea typeface="Barlow Semi Condensed"/>
              <a:cs typeface="Barlow Semi Condensed"/>
              <a:sym typeface="Barlow Semi Condensed"/>
            </a:endParaRPr>
          </a:p>
        </p:txBody>
      </p:sp>
      <p:pic>
        <p:nvPicPr>
          <p:cNvPr id="203" name="Google Shape;203;p17" descr="rgb_germantech__logo.pdf"/>
          <p:cNvPicPr preferRelativeResize="0"/>
          <p:nvPr/>
        </p:nvPicPr>
        <p:blipFill rotWithShape="1">
          <a:blip r:embed="rId2">
            <a:alphaModFix/>
          </a:blip>
          <a:srcRect/>
          <a:stretch/>
        </p:blipFill>
        <p:spPr>
          <a:xfrm>
            <a:off x="231275" y="4673119"/>
            <a:ext cx="1038417" cy="371161"/>
          </a:xfrm>
          <a:prstGeom prst="rect">
            <a:avLst/>
          </a:prstGeom>
          <a:noFill/>
          <a:ln>
            <a:noFill/>
          </a:ln>
        </p:spPr>
      </p:pic>
      <p:sp>
        <p:nvSpPr>
          <p:cNvPr id="204" name="Google Shape;204;p17"/>
          <p:cNvSpPr txBox="1"/>
          <p:nvPr/>
        </p:nvSpPr>
        <p:spPr>
          <a:xfrm>
            <a:off x="787750" y="-551425"/>
            <a:ext cx="24846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Barlow Semi Condensed"/>
              <a:ea typeface="Barlow Semi Condensed"/>
              <a:cs typeface="Barlow Semi Condensed"/>
              <a:sym typeface="Barlow Semi Condensed"/>
            </a:endParaRPr>
          </a:p>
        </p:txBody>
      </p:sp>
      <p:pic>
        <p:nvPicPr>
          <p:cNvPr id="205" name="Google Shape;205;p17"/>
          <p:cNvPicPr preferRelativeResize="0"/>
          <p:nvPr/>
        </p:nvPicPr>
        <p:blipFill>
          <a:blip r:embed="rId3">
            <a:alphaModFix/>
          </a:blip>
          <a:stretch>
            <a:fillRect/>
          </a:stretch>
        </p:blipFill>
        <p:spPr>
          <a:xfrm>
            <a:off x="3920300" y="-1954527"/>
            <a:ext cx="5223699" cy="992500"/>
          </a:xfrm>
          <a:prstGeom prst="rect">
            <a:avLst/>
          </a:prstGeom>
          <a:noFill/>
          <a:ln>
            <a:noFill/>
          </a:ln>
        </p:spPr>
      </p:pic>
      <p:pic>
        <p:nvPicPr>
          <p:cNvPr id="206" name="Google Shape;206;p17"/>
          <p:cNvPicPr preferRelativeResize="0"/>
          <p:nvPr/>
        </p:nvPicPr>
        <p:blipFill>
          <a:blip r:embed="rId4">
            <a:alphaModFix/>
          </a:blip>
          <a:stretch>
            <a:fillRect/>
          </a:stretch>
        </p:blipFill>
        <p:spPr>
          <a:xfrm>
            <a:off x="3920300" y="-1001671"/>
            <a:ext cx="5223701" cy="922545"/>
          </a:xfrm>
          <a:prstGeom prst="rect">
            <a:avLst/>
          </a:prstGeom>
          <a:noFill/>
          <a:ln>
            <a:noFill/>
          </a:ln>
        </p:spPr>
      </p:pic>
      <p:pic>
        <p:nvPicPr>
          <p:cNvPr id="207" name="Google Shape;207;p17"/>
          <p:cNvPicPr preferRelativeResize="0"/>
          <p:nvPr/>
        </p:nvPicPr>
        <p:blipFill>
          <a:blip r:embed="rId5">
            <a:alphaModFix/>
          </a:blip>
          <a:stretch>
            <a:fillRect/>
          </a:stretch>
        </p:blipFill>
        <p:spPr>
          <a:xfrm rot="5400000">
            <a:off x="7670975" y="2009799"/>
            <a:ext cx="4813000" cy="1123900"/>
          </a:xfrm>
          <a:prstGeom prst="rect">
            <a:avLst/>
          </a:prstGeom>
          <a:noFill/>
          <a:ln>
            <a:noFill/>
          </a:ln>
        </p:spPr>
      </p:pic>
      <p:pic>
        <p:nvPicPr>
          <p:cNvPr id="208" name="Google Shape;208;p17"/>
          <p:cNvPicPr preferRelativeResize="0"/>
          <p:nvPr/>
        </p:nvPicPr>
        <p:blipFill>
          <a:blip r:embed="rId6">
            <a:alphaModFix/>
          </a:blip>
          <a:stretch>
            <a:fillRect/>
          </a:stretch>
        </p:blipFill>
        <p:spPr>
          <a:xfrm>
            <a:off x="0" y="5358962"/>
            <a:ext cx="9143999" cy="160742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diagram">
  <p:cSld name="diagram">
    <p:bg>
      <p:bgPr>
        <a:solidFill>
          <a:schemeClr val="accent2"/>
        </a:solidFill>
        <a:effectLst/>
      </p:bgPr>
    </p:bg>
    <p:spTree>
      <p:nvGrpSpPr>
        <p:cNvPr id="1" name="Shape 209"/>
        <p:cNvGrpSpPr/>
        <p:nvPr/>
      </p:nvGrpSpPr>
      <p:grpSpPr>
        <a:xfrm>
          <a:off x="0" y="0"/>
          <a:ext cx="0" cy="0"/>
          <a:chOff x="0" y="0"/>
          <a:chExt cx="0" cy="0"/>
        </a:xfrm>
      </p:grpSpPr>
      <p:sp>
        <p:nvSpPr>
          <p:cNvPr id="210" name="Google Shape;210;p18"/>
          <p:cNvSpPr txBox="1">
            <a:spLocks noGrp="1"/>
          </p:cNvSpPr>
          <p:nvPr>
            <p:ph type="title"/>
          </p:nvPr>
        </p:nvSpPr>
        <p:spPr>
          <a:xfrm>
            <a:off x="238125" y="238125"/>
            <a:ext cx="8667750" cy="3810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0000"/>
              </a:buClr>
              <a:buSzPts val="1800"/>
              <a:buFont typeface="Barlow Semi Condensed SemiBold"/>
              <a:buNone/>
              <a:defRPr sz="1800">
                <a:solidFill>
                  <a:srgbClr val="000000"/>
                </a:solidFill>
              </a:defRPr>
            </a:lvl1pPr>
            <a:lvl2pPr lvl="1" algn="ctr">
              <a:lnSpc>
                <a:spcPct val="661111"/>
              </a:lnSpc>
              <a:spcBef>
                <a:spcPts val="0"/>
              </a:spcBef>
              <a:spcAft>
                <a:spcPts val="0"/>
              </a:spcAft>
              <a:buClr>
                <a:schemeClr val="accent2"/>
              </a:buClr>
              <a:buSzPts val="700"/>
              <a:buNone/>
              <a:defRPr/>
            </a:lvl2pPr>
            <a:lvl3pPr lvl="2" algn="ctr">
              <a:lnSpc>
                <a:spcPct val="661111"/>
              </a:lnSpc>
              <a:spcBef>
                <a:spcPts val="0"/>
              </a:spcBef>
              <a:spcAft>
                <a:spcPts val="0"/>
              </a:spcAft>
              <a:buClr>
                <a:schemeClr val="accent2"/>
              </a:buClr>
              <a:buSzPts val="700"/>
              <a:buNone/>
              <a:defRPr/>
            </a:lvl3pPr>
            <a:lvl4pPr lvl="3" algn="ctr">
              <a:lnSpc>
                <a:spcPct val="661111"/>
              </a:lnSpc>
              <a:spcBef>
                <a:spcPts val="0"/>
              </a:spcBef>
              <a:spcAft>
                <a:spcPts val="0"/>
              </a:spcAft>
              <a:buClr>
                <a:schemeClr val="accent2"/>
              </a:buClr>
              <a:buSzPts val="700"/>
              <a:buNone/>
              <a:defRPr/>
            </a:lvl4pPr>
            <a:lvl5pPr lvl="4" algn="ctr">
              <a:lnSpc>
                <a:spcPct val="661111"/>
              </a:lnSpc>
              <a:spcBef>
                <a:spcPts val="0"/>
              </a:spcBef>
              <a:spcAft>
                <a:spcPts val="0"/>
              </a:spcAft>
              <a:buClr>
                <a:schemeClr val="accent2"/>
              </a:buClr>
              <a:buSzPts val="700"/>
              <a:buNone/>
              <a:defRPr/>
            </a:lvl5pPr>
            <a:lvl6pPr lvl="5" algn="ctr">
              <a:lnSpc>
                <a:spcPct val="661111"/>
              </a:lnSpc>
              <a:spcBef>
                <a:spcPts val="0"/>
              </a:spcBef>
              <a:spcAft>
                <a:spcPts val="0"/>
              </a:spcAft>
              <a:buClr>
                <a:schemeClr val="accent2"/>
              </a:buClr>
              <a:buSzPts val="700"/>
              <a:buNone/>
              <a:defRPr/>
            </a:lvl6pPr>
            <a:lvl7pPr lvl="6" algn="ctr">
              <a:lnSpc>
                <a:spcPct val="661111"/>
              </a:lnSpc>
              <a:spcBef>
                <a:spcPts val="0"/>
              </a:spcBef>
              <a:spcAft>
                <a:spcPts val="0"/>
              </a:spcAft>
              <a:buClr>
                <a:schemeClr val="accent2"/>
              </a:buClr>
              <a:buSzPts val="700"/>
              <a:buNone/>
              <a:defRPr/>
            </a:lvl7pPr>
            <a:lvl8pPr lvl="7" algn="ctr">
              <a:lnSpc>
                <a:spcPct val="661111"/>
              </a:lnSpc>
              <a:spcBef>
                <a:spcPts val="0"/>
              </a:spcBef>
              <a:spcAft>
                <a:spcPts val="0"/>
              </a:spcAft>
              <a:buClr>
                <a:schemeClr val="accent2"/>
              </a:buClr>
              <a:buSzPts val="700"/>
              <a:buNone/>
              <a:defRPr/>
            </a:lvl8pPr>
            <a:lvl9pPr lvl="8" algn="ctr">
              <a:lnSpc>
                <a:spcPct val="661111"/>
              </a:lnSpc>
              <a:spcBef>
                <a:spcPts val="0"/>
              </a:spcBef>
              <a:spcAft>
                <a:spcPts val="0"/>
              </a:spcAft>
              <a:buClr>
                <a:schemeClr val="accent2"/>
              </a:buClr>
              <a:buSzPts val="700"/>
              <a:buNone/>
              <a:defRPr/>
            </a:lvl9pPr>
          </a:lstStyle>
          <a:p>
            <a:endParaRPr/>
          </a:p>
        </p:txBody>
      </p:sp>
      <p:sp>
        <p:nvSpPr>
          <p:cNvPr id="211" name="Google Shape;211;p18"/>
          <p:cNvSpPr txBox="1">
            <a:spLocks noGrp="1"/>
          </p:cNvSpPr>
          <p:nvPr>
            <p:ph type="body" idx="1"/>
          </p:nvPr>
        </p:nvSpPr>
        <p:spPr>
          <a:xfrm>
            <a:off x="4410256" y="648571"/>
            <a:ext cx="323488" cy="204788"/>
          </a:xfrm>
          <a:prstGeom prst="rect">
            <a:avLst/>
          </a:prstGeom>
          <a:noFill/>
          <a:ln>
            <a:noFill/>
          </a:ln>
        </p:spPr>
        <p:txBody>
          <a:bodyPr spcFirstLastPara="1" wrap="square" lIns="0" tIns="0" rIns="0" bIns="0" anchor="ctr" anchorCtr="0">
            <a:noAutofit/>
          </a:bodyPr>
          <a:lstStyle>
            <a:lvl1pPr marL="457200" lvl="0" indent="-273050" algn="l">
              <a:lnSpc>
                <a:spcPct val="100000"/>
              </a:lnSpc>
              <a:spcBef>
                <a:spcPts val="1300"/>
              </a:spcBef>
              <a:spcAft>
                <a:spcPts val="0"/>
              </a:spcAft>
              <a:buClr>
                <a:srgbClr val="000000"/>
              </a:buClr>
              <a:buSzPts val="700"/>
              <a:buFont typeface="Barlow Semi Condensed Medium"/>
              <a:buChar char="●"/>
              <a:defRPr>
                <a:latin typeface="Barlow Semi Condensed Medium"/>
                <a:ea typeface="Barlow Semi Condensed Medium"/>
                <a:cs typeface="Barlow Semi Condensed Medium"/>
                <a:sym typeface="Barlow Semi Condensed Medium"/>
              </a:defRPr>
            </a:lvl1pPr>
            <a:lvl2pPr marL="914400" lvl="1" indent="-260350" algn="l">
              <a:lnSpc>
                <a:spcPct val="100000"/>
              </a:lnSpc>
              <a:spcBef>
                <a:spcPts val="1300"/>
              </a:spcBef>
              <a:spcAft>
                <a:spcPts val="0"/>
              </a:spcAft>
              <a:buClr>
                <a:srgbClr val="000000"/>
              </a:buClr>
              <a:buSzPts val="500"/>
              <a:buFont typeface="Barlow Semi Condensed Medium"/>
              <a:buChar char="○"/>
              <a:defRPr>
                <a:latin typeface="Barlow Semi Condensed Medium"/>
                <a:ea typeface="Barlow Semi Condensed Medium"/>
                <a:cs typeface="Barlow Semi Condensed Medium"/>
                <a:sym typeface="Barlow Semi Condensed Medium"/>
              </a:defRPr>
            </a:lvl2pPr>
            <a:lvl3pPr marL="1371600" lvl="2" indent="-260350" algn="l">
              <a:lnSpc>
                <a:spcPct val="100000"/>
              </a:lnSpc>
              <a:spcBef>
                <a:spcPts val="1300"/>
              </a:spcBef>
              <a:spcAft>
                <a:spcPts val="0"/>
              </a:spcAft>
              <a:buClr>
                <a:srgbClr val="000000"/>
              </a:buClr>
              <a:buSzPts val="500"/>
              <a:buFont typeface="Barlow Semi Condensed Medium"/>
              <a:buChar char="■"/>
              <a:defRPr>
                <a:latin typeface="Barlow Semi Condensed Medium"/>
                <a:ea typeface="Barlow Semi Condensed Medium"/>
                <a:cs typeface="Barlow Semi Condensed Medium"/>
                <a:sym typeface="Barlow Semi Condensed Medium"/>
              </a:defRPr>
            </a:lvl3pPr>
            <a:lvl4pPr marL="1828800" lvl="3" indent="-260350" algn="l">
              <a:lnSpc>
                <a:spcPct val="100000"/>
              </a:lnSpc>
              <a:spcBef>
                <a:spcPts val="1300"/>
              </a:spcBef>
              <a:spcAft>
                <a:spcPts val="0"/>
              </a:spcAft>
              <a:buClr>
                <a:srgbClr val="000000"/>
              </a:buClr>
              <a:buSzPts val="500"/>
              <a:buFont typeface="Barlow Semi Condensed Medium"/>
              <a:buChar char="●"/>
              <a:defRPr>
                <a:latin typeface="Barlow Semi Condensed Medium"/>
                <a:ea typeface="Barlow Semi Condensed Medium"/>
                <a:cs typeface="Barlow Semi Condensed Medium"/>
                <a:sym typeface="Barlow Semi Condensed Medium"/>
              </a:defRPr>
            </a:lvl4pPr>
            <a:lvl5pPr marL="2286000" lvl="4" indent="-260350" algn="l">
              <a:lnSpc>
                <a:spcPct val="100000"/>
              </a:lnSpc>
              <a:spcBef>
                <a:spcPts val="1300"/>
              </a:spcBef>
              <a:spcAft>
                <a:spcPts val="0"/>
              </a:spcAft>
              <a:buClr>
                <a:srgbClr val="000000"/>
              </a:buClr>
              <a:buSzPts val="500"/>
              <a:buFont typeface="Barlow Semi Condensed Medium"/>
              <a:buChar char="○"/>
              <a:defRPr>
                <a:latin typeface="Barlow Semi Condensed Medium"/>
                <a:ea typeface="Barlow Semi Condensed Medium"/>
                <a:cs typeface="Barlow Semi Condensed Medium"/>
                <a:sym typeface="Barlow Semi Condensed Medium"/>
              </a:defRPr>
            </a:lvl5pPr>
            <a:lvl6pPr marL="2743200" lvl="5" indent="-260350" algn="l">
              <a:lnSpc>
                <a:spcPct val="100000"/>
              </a:lnSpc>
              <a:spcBef>
                <a:spcPts val="1300"/>
              </a:spcBef>
              <a:spcAft>
                <a:spcPts val="0"/>
              </a:spcAft>
              <a:buClr>
                <a:srgbClr val="000000"/>
              </a:buClr>
              <a:buSzPts val="500"/>
              <a:buFont typeface="Barlow Semi Condensed Medium"/>
              <a:buChar char="■"/>
              <a:defRPr>
                <a:latin typeface="Barlow Semi Condensed Medium"/>
                <a:ea typeface="Barlow Semi Condensed Medium"/>
                <a:cs typeface="Barlow Semi Condensed Medium"/>
                <a:sym typeface="Barlow Semi Condensed Medium"/>
              </a:defRPr>
            </a:lvl6pPr>
            <a:lvl7pPr marL="3200400" lvl="6" indent="-260350" algn="l">
              <a:lnSpc>
                <a:spcPct val="100000"/>
              </a:lnSpc>
              <a:spcBef>
                <a:spcPts val="1300"/>
              </a:spcBef>
              <a:spcAft>
                <a:spcPts val="0"/>
              </a:spcAft>
              <a:buClr>
                <a:srgbClr val="000000"/>
              </a:buClr>
              <a:buSzPts val="500"/>
              <a:buFont typeface="Barlow Semi Condensed Medium"/>
              <a:buChar char="●"/>
              <a:defRPr>
                <a:latin typeface="Barlow Semi Condensed Medium"/>
                <a:ea typeface="Barlow Semi Condensed Medium"/>
                <a:cs typeface="Barlow Semi Condensed Medium"/>
                <a:sym typeface="Barlow Semi Condensed Medium"/>
              </a:defRPr>
            </a:lvl7pPr>
            <a:lvl8pPr marL="3657600" lvl="7" indent="-260350" algn="l">
              <a:lnSpc>
                <a:spcPct val="100000"/>
              </a:lnSpc>
              <a:spcBef>
                <a:spcPts val="1300"/>
              </a:spcBef>
              <a:spcAft>
                <a:spcPts val="0"/>
              </a:spcAft>
              <a:buClr>
                <a:srgbClr val="000000"/>
              </a:buClr>
              <a:buSzPts val="500"/>
              <a:buFont typeface="Barlow Semi Condensed Medium"/>
              <a:buChar char="○"/>
              <a:defRPr>
                <a:latin typeface="Barlow Semi Condensed Medium"/>
                <a:ea typeface="Barlow Semi Condensed Medium"/>
                <a:cs typeface="Barlow Semi Condensed Medium"/>
                <a:sym typeface="Barlow Semi Condensed Medium"/>
              </a:defRPr>
            </a:lvl8pPr>
            <a:lvl9pPr marL="4114800" lvl="8" indent="-260350" algn="l">
              <a:lnSpc>
                <a:spcPct val="100000"/>
              </a:lnSpc>
              <a:spcBef>
                <a:spcPts val="1300"/>
              </a:spcBef>
              <a:spcAft>
                <a:spcPts val="0"/>
              </a:spcAft>
              <a:buClr>
                <a:srgbClr val="000000"/>
              </a:buClr>
              <a:buSzPts val="500"/>
              <a:buFont typeface="Barlow Semi Condensed Medium"/>
              <a:buChar char="■"/>
              <a:defRPr>
                <a:latin typeface="Barlow Semi Condensed Medium"/>
                <a:ea typeface="Barlow Semi Condensed Medium"/>
                <a:cs typeface="Barlow Semi Condensed Medium"/>
                <a:sym typeface="Barlow Semi Condensed Medium"/>
              </a:defRPr>
            </a:lvl9pPr>
          </a:lstStyle>
          <a:p>
            <a:endParaRPr/>
          </a:p>
        </p:txBody>
      </p:sp>
      <p:sp>
        <p:nvSpPr>
          <p:cNvPr id="212" name="Google Shape;212;p18"/>
          <p:cNvSpPr txBox="1">
            <a:spLocks noGrp="1"/>
          </p:cNvSpPr>
          <p:nvPr>
            <p:ph type="body" idx="2"/>
          </p:nvPr>
        </p:nvSpPr>
        <p:spPr>
          <a:xfrm>
            <a:off x="4410256" y="4595497"/>
            <a:ext cx="323488" cy="204788"/>
          </a:xfrm>
          <a:prstGeom prst="rect">
            <a:avLst/>
          </a:prstGeom>
          <a:noFill/>
          <a:ln>
            <a:noFill/>
          </a:ln>
        </p:spPr>
        <p:txBody>
          <a:bodyPr spcFirstLastPara="1" wrap="square" lIns="0" tIns="0" rIns="0" bIns="0" anchor="ctr" anchorCtr="0">
            <a:noAutofit/>
          </a:bodyPr>
          <a:lstStyle>
            <a:lvl1pPr marL="457200" lvl="0" indent="-273050" algn="l">
              <a:lnSpc>
                <a:spcPct val="100000"/>
              </a:lnSpc>
              <a:spcBef>
                <a:spcPts val="1300"/>
              </a:spcBef>
              <a:spcAft>
                <a:spcPts val="0"/>
              </a:spcAft>
              <a:buClr>
                <a:srgbClr val="000000"/>
              </a:buClr>
              <a:buSzPts val="700"/>
              <a:buChar char="●"/>
              <a:defRPr/>
            </a:lvl1pPr>
            <a:lvl2pPr marL="914400" lvl="1" indent="-260350" algn="l">
              <a:lnSpc>
                <a:spcPct val="100000"/>
              </a:lnSpc>
              <a:spcBef>
                <a:spcPts val="1300"/>
              </a:spcBef>
              <a:spcAft>
                <a:spcPts val="0"/>
              </a:spcAft>
              <a:buClr>
                <a:srgbClr val="000000"/>
              </a:buClr>
              <a:buSzPts val="500"/>
              <a:buChar char="○"/>
              <a:defRPr/>
            </a:lvl2pPr>
            <a:lvl3pPr marL="1371600" lvl="2" indent="-260350" algn="l">
              <a:lnSpc>
                <a:spcPct val="100000"/>
              </a:lnSpc>
              <a:spcBef>
                <a:spcPts val="1300"/>
              </a:spcBef>
              <a:spcAft>
                <a:spcPts val="0"/>
              </a:spcAft>
              <a:buClr>
                <a:srgbClr val="000000"/>
              </a:buClr>
              <a:buSzPts val="500"/>
              <a:buChar char="■"/>
              <a:defRPr/>
            </a:lvl3pPr>
            <a:lvl4pPr marL="1828800" lvl="3" indent="-260350" algn="l">
              <a:lnSpc>
                <a:spcPct val="100000"/>
              </a:lnSpc>
              <a:spcBef>
                <a:spcPts val="1300"/>
              </a:spcBef>
              <a:spcAft>
                <a:spcPts val="0"/>
              </a:spcAft>
              <a:buClr>
                <a:srgbClr val="000000"/>
              </a:buClr>
              <a:buSzPts val="500"/>
              <a:buChar char="●"/>
              <a:defRPr/>
            </a:lvl4pPr>
            <a:lvl5pPr marL="2286000" lvl="4" indent="-260350" algn="l">
              <a:lnSpc>
                <a:spcPct val="100000"/>
              </a:lnSpc>
              <a:spcBef>
                <a:spcPts val="1300"/>
              </a:spcBef>
              <a:spcAft>
                <a:spcPts val="0"/>
              </a:spcAft>
              <a:buClr>
                <a:srgbClr val="000000"/>
              </a:buClr>
              <a:buSzPts val="500"/>
              <a:buChar char="○"/>
              <a:defRPr/>
            </a:lvl5pPr>
            <a:lvl6pPr marL="2743200" lvl="5" indent="-260350" algn="l">
              <a:lnSpc>
                <a:spcPct val="100000"/>
              </a:lnSpc>
              <a:spcBef>
                <a:spcPts val="1300"/>
              </a:spcBef>
              <a:spcAft>
                <a:spcPts val="0"/>
              </a:spcAft>
              <a:buClr>
                <a:srgbClr val="000000"/>
              </a:buClr>
              <a:buSzPts val="500"/>
              <a:buChar char="■"/>
              <a:defRPr/>
            </a:lvl6pPr>
            <a:lvl7pPr marL="3200400" lvl="6" indent="-260350" algn="l">
              <a:lnSpc>
                <a:spcPct val="100000"/>
              </a:lnSpc>
              <a:spcBef>
                <a:spcPts val="1300"/>
              </a:spcBef>
              <a:spcAft>
                <a:spcPts val="0"/>
              </a:spcAft>
              <a:buClr>
                <a:srgbClr val="000000"/>
              </a:buClr>
              <a:buSzPts val="500"/>
              <a:buChar char="●"/>
              <a:defRPr/>
            </a:lvl7pPr>
            <a:lvl8pPr marL="3657600" lvl="7" indent="-260350" algn="l">
              <a:lnSpc>
                <a:spcPct val="100000"/>
              </a:lnSpc>
              <a:spcBef>
                <a:spcPts val="1300"/>
              </a:spcBef>
              <a:spcAft>
                <a:spcPts val="0"/>
              </a:spcAft>
              <a:buClr>
                <a:srgbClr val="000000"/>
              </a:buClr>
              <a:buSzPts val="500"/>
              <a:buChar char="○"/>
              <a:defRPr/>
            </a:lvl8pPr>
            <a:lvl9pPr marL="4114800" lvl="8" indent="-260350" algn="l">
              <a:lnSpc>
                <a:spcPct val="100000"/>
              </a:lnSpc>
              <a:spcBef>
                <a:spcPts val="1300"/>
              </a:spcBef>
              <a:spcAft>
                <a:spcPts val="0"/>
              </a:spcAft>
              <a:buClr>
                <a:srgbClr val="000000"/>
              </a:buClr>
              <a:buSzPts val="500"/>
              <a:buChar char="■"/>
              <a:defRPr/>
            </a:lvl9pPr>
          </a:lstStyle>
          <a:p>
            <a:endParaRPr/>
          </a:p>
        </p:txBody>
      </p:sp>
      <p:sp>
        <p:nvSpPr>
          <p:cNvPr id="213" name="Google Shape;213;p18"/>
          <p:cNvSpPr txBox="1">
            <a:spLocks noGrp="1"/>
          </p:cNvSpPr>
          <p:nvPr>
            <p:ph type="body" idx="3"/>
          </p:nvPr>
        </p:nvSpPr>
        <p:spPr>
          <a:xfrm>
            <a:off x="1099639" y="2616250"/>
            <a:ext cx="323488" cy="204788"/>
          </a:xfrm>
          <a:prstGeom prst="rect">
            <a:avLst/>
          </a:prstGeom>
          <a:noFill/>
          <a:ln>
            <a:noFill/>
          </a:ln>
        </p:spPr>
        <p:txBody>
          <a:bodyPr spcFirstLastPara="1" wrap="square" lIns="0" tIns="0" rIns="0" bIns="0" anchor="ctr" anchorCtr="0">
            <a:noAutofit/>
          </a:bodyPr>
          <a:lstStyle>
            <a:lvl1pPr marL="457200" lvl="0" indent="-273050" algn="l">
              <a:lnSpc>
                <a:spcPct val="100000"/>
              </a:lnSpc>
              <a:spcBef>
                <a:spcPts val="1300"/>
              </a:spcBef>
              <a:spcAft>
                <a:spcPts val="0"/>
              </a:spcAft>
              <a:buClr>
                <a:srgbClr val="000000"/>
              </a:buClr>
              <a:buSzPts val="700"/>
              <a:buFont typeface="Barlow Semi Condensed Medium"/>
              <a:buChar char="●"/>
              <a:defRPr>
                <a:latin typeface="Barlow Semi Condensed Medium"/>
                <a:ea typeface="Barlow Semi Condensed Medium"/>
                <a:cs typeface="Barlow Semi Condensed Medium"/>
                <a:sym typeface="Barlow Semi Condensed Medium"/>
              </a:defRPr>
            </a:lvl1pPr>
            <a:lvl2pPr marL="914400" lvl="1" indent="-260350" algn="l">
              <a:lnSpc>
                <a:spcPct val="100000"/>
              </a:lnSpc>
              <a:spcBef>
                <a:spcPts val="1300"/>
              </a:spcBef>
              <a:spcAft>
                <a:spcPts val="0"/>
              </a:spcAft>
              <a:buClr>
                <a:srgbClr val="000000"/>
              </a:buClr>
              <a:buSzPts val="500"/>
              <a:buFont typeface="Barlow Semi Condensed Medium"/>
              <a:buChar char="○"/>
              <a:defRPr>
                <a:latin typeface="Barlow Semi Condensed Medium"/>
                <a:ea typeface="Barlow Semi Condensed Medium"/>
                <a:cs typeface="Barlow Semi Condensed Medium"/>
                <a:sym typeface="Barlow Semi Condensed Medium"/>
              </a:defRPr>
            </a:lvl2pPr>
            <a:lvl3pPr marL="1371600" lvl="2" indent="-260350" algn="l">
              <a:lnSpc>
                <a:spcPct val="100000"/>
              </a:lnSpc>
              <a:spcBef>
                <a:spcPts val="1300"/>
              </a:spcBef>
              <a:spcAft>
                <a:spcPts val="0"/>
              </a:spcAft>
              <a:buClr>
                <a:srgbClr val="000000"/>
              </a:buClr>
              <a:buSzPts val="500"/>
              <a:buFont typeface="Barlow Semi Condensed Medium"/>
              <a:buChar char="■"/>
              <a:defRPr>
                <a:latin typeface="Barlow Semi Condensed Medium"/>
                <a:ea typeface="Barlow Semi Condensed Medium"/>
                <a:cs typeface="Barlow Semi Condensed Medium"/>
                <a:sym typeface="Barlow Semi Condensed Medium"/>
              </a:defRPr>
            </a:lvl3pPr>
            <a:lvl4pPr marL="1828800" lvl="3" indent="-260350" algn="l">
              <a:lnSpc>
                <a:spcPct val="100000"/>
              </a:lnSpc>
              <a:spcBef>
                <a:spcPts val="1300"/>
              </a:spcBef>
              <a:spcAft>
                <a:spcPts val="0"/>
              </a:spcAft>
              <a:buClr>
                <a:srgbClr val="000000"/>
              </a:buClr>
              <a:buSzPts val="500"/>
              <a:buFont typeface="Barlow Semi Condensed Medium"/>
              <a:buChar char="●"/>
              <a:defRPr>
                <a:latin typeface="Barlow Semi Condensed Medium"/>
                <a:ea typeface="Barlow Semi Condensed Medium"/>
                <a:cs typeface="Barlow Semi Condensed Medium"/>
                <a:sym typeface="Barlow Semi Condensed Medium"/>
              </a:defRPr>
            </a:lvl4pPr>
            <a:lvl5pPr marL="2286000" lvl="4" indent="-260350" algn="l">
              <a:lnSpc>
                <a:spcPct val="100000"/>
              </a:lnSpc>
              <a:spcBef>
                <a:spcPts val="1300"/>
              </a:spcBef>
              <a:spcAft>
                <a:spcPts val="0"/>
              </a:spcAft>
              <a:buClr>
                <a:srgbClr val="000000"/>
              </a:buClr>
              <a:buSzPts val="500"/>
              <a:buFont typeface="Barlow Semi Condensed Medium"/>
              <a:buChar char="○"/>
              <a:defRPr>
                <a:latin typeface="Barlow Semi Condensed Medium"/>
                <a:ea typeface="Barlow Semi Condensed Medium"/>
                <a:cs typeface="Barlow Semi Condensed Medium"/>
                <a:sym typeface="Barlow Semi Condensed Medium"/>
              </a:defRPr>
            </a:lvl5pPr>
            <a:lvl6pPr marL="2743200" lvl="5" indent="-260350" algn="l">
              <a:lnSpc>
                <a:spcPct val="100000"/>
              </a:lnSpc>
              <a:spcBef>
                <a:spcPts val="1300"/>
              </a:spcBef>
              <a:spcAft>
                <a:spcPts val="0"/>
              </a:spcAft>
              <a:buClr>
                <a:srgbClr val="000000"/>
              </a:buClr>
              <a:buSzPts val="500"/>
              <a:buFont typeface="Barlow Semi Condensed Medium"/>
              <a:buChar char="■"/>
              <a:defRPr>
                <a:latin typeface="Barlow Semi Condensed Medium"/>
                <a:ea typeface="Barlow Semi Condensed Medium"/>
                <a:cs typeface="Barlow Semi Condensed Medium"/>
                <a:sym typeface="Barlow Semi Condensed Medium"/>
              </a:defRPr>
            </a:lvl6pPr>
            <a:lvl7pPr marL="3200400" lvl="6" indent="-260350" algn="l">
              <a:lnSpc>
                <a:spcPct val="100000"/>
              </a:lnSpc>
              <a:spcBef>
                <a:spcPts val="1300"/>
              </a:spcBef>
              <a:spcAft>
                <a:spcPts val="0"/>
              </a:spcAft>
              <a:buClr>
                <a:srgbClr val="000000"/>
              </a:buClr>
              <a:buSzPts val="500"/>
              <a:buFont typeface="Barlow Semi Condensed Medium"/>
              <a:buChar char="●"/>
              <a:defRPr>
                <a:latin typeface="Barlow Semi Condensed Medium"/>
                <a:ea typeface="Barlow Semi Condensed Medium"/>
                <a:cs typeface="Barlow Semi Condensed Medium"/>
                <a:sym typeface="Barlow Semi Condensed Medium"/>
              </a:defRPr>
            </a:lvl7pPr>
            <a:lvl8pPr marL="3657600" lvl="7" indent="-260350" algn="l">
              <a:lnSpc>
                <a:spcPct val="100000"/>
              </a:lnSpc>
              <a:spcBef>
                <a:spcPts val="1300"/>
              </a:spcBef>
              <a:spcAft>
                <a:spcPts val="0"/>
              </a:spcAft>
              <a:buClr>
                <a:srgbClr val="000000"/>
              </a:buClr>
              <a:buSzPts val="500"/>
              <a:buFont typeface="Barlow Semi Condensed Medium"/>
              <a:buChar char="○"/>
              <a:defRPr>
                <a:latin typeface="Barlow Semi Condensed Medium"/>
                <a:ea typeface="Barlow Semi Condensed Medium"/>
                <a:cs typeface="Barlow Semi Condensed Medium"/>
                <a:sym typeface="Barlow Semi Condensed Medium"/>
              </a:defRPr>
            </a:lvl8pPr>
            <a:lvl9pPr marL="4114800" lvl="8" indent="-260350" algn="l">
              <a:lnSpc>
                <a:spcPct val="100000"/>
              </a:lnSpc>
              <a:spcBef>
                <a:spcPts val="1300"/>
              </a:spcBef>
              <a:spcAft>
                <a:spcPts val="0"/>
              </a:spcAft>
              <a:buClr>
                <a:srgbClr val="000000"/>
              </a:buClr>
              <a:buSzPts val="500"/>
              <a:buFont typeface="Barlow Semi Condensed Medium"/>
              <a:buChar char="■"/>
              <a:defRPr>
                <a:latin typeface="Barlow Semi Condensed Medium"/>
                <a:ea typeface="Barlow Semi Condensed Medium"/>
                <a:cs typeface="Barlow Semi Condensed Medium"/>
                <a:sym typeface="Barlow Semi Condensed Medium"/>
              </a:defRPr>
            </a:lvl9pPr>
          </a:lstStyle>
          <a:p>
            <a:endParaRPr/>
          </a:p>
        </p:txBody>
      </p:sp>
      <p:sp>
        <p:nvSpPr>
          <p:cNvPr id="214" name="Google Shape;214;p18"/>
          <p:cNvSpPr txBox="1">
            <a:spLocks noGrp="1"/>
          </p:cNvSpPr>
          <p:nvPr>
            <p:ph type="body" idx="4"/>
          </p:nvPr>
        </p:nvSpPr>
        <p:spPr>
          <a:xfrm>
            <a:off x="7717708" y="2616250"/>
            <a:ext cx="323488" cy="204788"/>
          </a:xfrm>
          <a:prstGeom prst="rect">
            <a:avLst/>
          </a:prstGeom>
          <a:noFill/>
          <a:ln>
            <a:noFill/>
          </a:ln>
        </p:spPr>
        <p:txBody>
          <a:bodyPr spcFirstLastPara="1" wrap="square" lIns="0" tIns="0" rIns="0" bIns="0" anchor="ctr" anchorCtr="0">
            <a:noAutofit/>
          </a:bodyPr>
          <a:lstStyle>
            <a:lvl1pPr marL="457200" lvl="0" indent="-273050" algn="l">
              <a:lnSpc>
                <a:spcPct val="100000"/>
              </a:lnSpc>
              <a:spcBef>
                <a:spcPts val="1300"/>
              </a:spcBef>
              <a:spcAft>
                <a:spcPts val="0"/>
              </a:spcAft>
              <a:buClr>
                <a:srgbClr val="000000"/>
              </a:buClr>
              <a:buSzPts val="700"/>
              <a:buFont typeface="Barlow Semi Condensed Medium"/>
              <a:buChar char="●"/>
              <a:defRPr>
                <a:latin typeface="Barlow Semi Condensed Medium"/>
                <a:ea typeface="Barlow Semi Condensed Medium"/>
                <a:cs typeface="Barlow Semi Condensed Medium"/>
                <a:sym typeface="Barlow Semi Condensed Medium"/>
              </a:defRPr>
            </a:lvl1pPr>
            <a:lvl2pPr marL="914400" lvl="1" indent="-260350" algn="l">
              <a:lnSpc>
                <a:spcPct val="100000"/>
              </a:lnSpc>
              <a:spcBef>
                <a:spcPts val="1300"/>
              </a:spcBef>
              <a:spcAft>
                <a:spcPts val="0"/>
              </a:spcAft>
              <a:buClr>
                <a:srgbClr val="000000"/>
              </a:buClr>
              <a:buSzPts val="500"/>
              <a:buFont typeface="Barlow Semi Condensed Medium"/>
              <a:buChar char="○"/>
              <a:defRPr>
                <a:latin typeface="Barlow Semi Condensed Medium"/>
                <a:ea typeface="Barlow Semi Condensed Medium"/>
                <a:cs typeface="Barlow Semi Condensed Medium"/>
                <a:sym typeface="Barlow Semi Condensed Medium"/>
              </a:defRPr>
            </a:lvl2pPr>
            <a:lvl3pPr marL="1371600" lvl="2" indent="-260350" algn="l">
              <a:lnSpc>
                <a:spcPct val="100000"/>
              </a:lnSpc>
              <a:spcBef>
                <a:spcPts val="1300"/>
              </a:spcBef>
              <a:spcAft>
                <a:spcPts val="0"/>
              </a:spcAft>
              <a:buClr>
                <a:srgbClr val="000000"/>
              </a:buClr>
              <a:buSzPts val="500"/>
              <a:buFont typeface="Barlow Semi Condensed Medium"/>
              <a:buChar char="■"/>
              <a:defRPr>
                <a:latin typeface="Barlow Semi Condensed Medium"/>
                <a:ea typeface="Barlow Semi Condensed Medium"/>
                <a:cs typeface="Barlow Semi Condensed Medium"/>
                <a:sym typeface="Barlow Semi Condensed Medium"/>
              </a:defRPr>
            </a:lvl3pPr>
            <a:lvl4pPr marL="1828800" lvl="3" indent="-260350" algn="l">
              <a:lnSpc>
                <a:spcPct val="100000"/>
              </a:lnSpc>
              <a:spcBef>
                <a:spcPts val="1300"/>
              </a:spcBef>
              <a:spcAft>
                <a:spcPts val="0"/>
              </a:spcAft>
              <a:buClr>
                <a:srgbClr val="000000"/>
              </a:buClr>
              <a:buSzPts val="500"/>
              <a:buFont typeface="Barlow Semi Condensed Medium"/>
              <a:buChar char="●"/>
              <a:defRPr>
                <a:latin typeface="Barlow Semi Condensed Medium"/>
                <a:ea typeface="Barlow Semi Condensed Medium"/>
                <a:cs typeface="Barlow Semi Condensed Medium"/>
                <a:sym typeface="Barlow Semi Condensed Medium"/>
              </a:defRPr>
            </a:lvl4pPr>
            <a:lvl5pPr marL="2286000" lvl="4" indent="-260350" algn="l">
              <a:lnSpc>
                <a:spcPct val="100000"/>
              </a:lnSpc>
              <a:spcBef>
                <a:spcPts val="1300"/>
              </a:spcBef>
              <a:spcAft>
                <a:spcPts val="0"/>
              </a:spcAft>
              <a:buClr>
                <a:srgbClr val="000000"/>
              </a:buClr>
              <a:buSzPts val="500"/>
              <a:buFont typeface="Barlow Semi Condensed Medium"/>
              <a:buChar char="○"/>
              <a:defRPr>
                <a:latin typeface="Barlow Semi Condensed Medium"/>
                <a:ea typeface="Barlow Semi Condensed Medium"/>
                <a:cs typeface="Barlow Semi Condensed Medium"/>
                <a:sym typeface="Barlow Semi Condensed Medium"/>
              </a:defRPr>
            </a:lvl5pPr>
            <a:lvl6pPr marL="2743200" lvl="5" indent="-260350" algn="l">
              <a:lnSpc>
                <a:spcPct val="100000"/>
              </a:lnSpc>
              <a:spcBef>
                <a:spcPts val="1300"/>
              </a:spcBef>
              <a:spcAft>
                <a:spcPts val="0"/>
              </a:spcAft>
              <a:buClr>
                <a:srgbClr val="000000"/>
              </a:buClr>
              <a:buSzPts val="500"/>
              <a:buFont typeface="Barlow Semi Condensed Medium"/>
              <a:buChar char="■"/>
              <a:defRPr>
                <a:latin typeface="Barlow Semi Condensed Medium"/>
                <a:ea typeface="Barlow Semi Condensed Medium"/>
                <a:cs typeface="Barlow Semi Condensed Medium"/>
                <a:sym typeface="Barlow Semi Condensed Medium"/>
              </a:defRPr>
            </a:lvl6pPr>
            <a:lvl7pPr marL="3200400" lvl="6" indent="-260350" algn="l">
              <a:lnSpc>
                <a:spcPct val="100000"/>
              </a:lnSpc>
              <a:spcBef>
                <a:spcPts val="1300"/>
              </a:spcBef>
              <a:spcAft>
                <a:spcPts val="0"/>
              </a:spcAft>
              <a:buClr>
                <a:srgbClr val="000000"/>
              </a:buClr>
              <a:buSzPts val="500"/>
              <a:buFont typeface="Barlow Semi Condensed Medium"/>
              <a:buChar char="●"/>
              <a:defRPr>
                <a:latin typeface="Barlow Semi Condensed Medium"/>
                <a:ea typeface="Barlow Semi Condensed Medium"/>
                <a:cs typeface="Barlow Semi Condensed Medium"/>
                <a:sym typeface="Barlow Semi Condensed Medium"/>
              </a:defRPr>
            </a:lvl7pPr>
            <a:lvl8pPr marL="3657600" lvl="7" indent="-260350" algn="l">
              <a:lnSpc>
                <a:spcPct val="100000"/>
              </a:lnSpc>
              <a:spcBef>
                <a:spcPts val="1300"/>
              </a:spcBef>
              <a:spcAft>
                <a:spcPts val="0"/>
              </a:spcAft>
              <a:buClr>
                <a:srgbClr val="000000"/>
              </a:buClr>
              <a:buSzPts val="500"/>
              <a:buFont typeface="Barlow Semi Condensed Medium"/>
              <a:buChar char="○"/>
              <a:defRPr>
                <a:latin typeface="Barlow Semi Condensed Medium"/>
                <a:ea typeface="Barlow Semi Condensed Medium"/>
                <a:cs typeface="Barlow Semi Condensed Medium"/>
                <a:sym typeface="Barlow Semi Condensed Medium"/>
              </a:defRPr>
            </a:lvl8pPr>
            <a:lvl9pPr marL="4114800" lvl="8" indent="-260350" algn="l">
              <a:lnSpc>
                <a:spcPct val="100000"/>
              </a:lnSpc>
              <a:spcBef>
                <a:spcPts val="1300"/>
              </a:spcBef>
              <a:spcAft>
                <a:spcPts val="0"/>
              </a:spcAft>
              <a:buClr>
                <a:srgbClr val="000000"/>
              </a:buClr>
              <a:buSzPts val="500"/>
              <a:buFont typeface="Barlow Semi Condensed Medium"/>
              <a:buChar char="■"/>
              <a:defRPr>
                <a:latin typeface="Barlow Semi Condensed Medium"/>
                <a:ea typeface="Barlow Semi Condensed Medium"/>
                <a:cs typeface="Barlow Semi Condensed Medium"/>
                <a:sym typeface="Barlow Semi Condensed Medium"/>
              </a:defRPr>
            </a:lvl9pPr>
          </a:lstStyle>
          <a:p>
            <a:endParaRPr/>
          </a:p>
        </p:txBody>
      </p:sp>
      <p:sp>
        <p:nvSpPr>
          <p:cNvPr id="215" name="Google Shape;215;p18"/>
          <p:cNvSpPr/>
          <p:nvPr/>
        </p:nvSpPr>
        <p:spPr>
          <a:xfrm>
            <a:off x="4573229" y="2794260"/>
            <a:ext cx="3090236" cy="1772597"/>
          </a:xfrm>
          <a:prstGeom prst="rect">
            <a:avLst/>
          </a:prstGeom>
          <a:solidFill>
            <a:schemeClr val="accent2"/>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400"/>
              <a:buFont typeface="Barlow"/>
              <a:buNone/>
            </a:pPr>
            <a:endParaRPr sz="1400" i="0" u="none" strike="noStrike" cap="none">
              <a:solidFill>
                <a:srgbClr val="000000"/>
              </a:solidFill>
              <a:latin typeface="Barlow Semi Condensed Medium"/>
              <a:ea typeface="Barlow Semi Condensed Medium"/>
              <a:cs typeface="Barlow Semi Condensed Medium"/>
              <a:sym typeface="Barlow Semi Condensed Medium"/>
            </a:endParaRPr>
          </a:p>
        </p:txBody>
      </p:sp>
      <p:sp>
        <p:nvSpPr>
          <p:cNvPr id="216" name="Google Shape;216;p18"/>
          <p:cNvSpPr/>
          <p:nvPr/>
        </p:nvSpPr>
        <p:spPr>
          <a:xfrm>
            <a:off x="4573229" y="1021143"/>
            <a:ext cx="3090236" cy="1772597"/>
          </a:xfrm>
          <a:prstGeom prst="rect">
            <a:avLst/>
          </a:prstGeom>
          <a:solidFill>
            <a:schemeClr val="accent2"/>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400"/>
              <a:buFont typeface="Barlow"/>
              <a:buNone/>
            </a:pPr>
            <a:endParaRPr sz="1400" i="0" u="none" strike="noStrike" cap="none">
              <a:solidFill>
                <a:srgbClr val="000000"/>
              </a:solidFill>
              <a:latin typeface="Barlow Semi Condensed Medium"/>
              <a:ea typeface="Barlow Semi Condensed Medium"/>
              <a:cs typeface="Barlow Semi Condensed Medium"/>
              <a:sym typeface="Barlow Semi Condensed Medium"/>
            </a:endParaRPr>
          </a:p>
        </p:txBody>
      </p:sp>
      <p:sp>
        <p:nvSpPr>
          <p:cNvPr id="217" name="Google Shape;217;p18"/>
          <p:cNvSpPr/>
          <p:nvPr/>
        </p:nvSpPr>
        <p:spPr>
          <a:xfrm>
            <a:off x="1480561" y="2794260"/>
            <a:ext cx="3090237" cy="1772597"/>
          </a:xfrm>
          <a:prstGeom prst="rect">
            <a:avLst/>
          </a:prstGeom>
          <a:solidFill>
            <a:schemeClr val="accent2"/>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400"/>
              <a:buFont typeface="Barlow"/>
              <a:buNone/>
            </a:pPr>
            <a:endParaRPr sz="1400" i="0" u="none" strike="noStrike" cap="none">
              <a:solidFill>
                <a:srgbClr val="000000"/>
              </a:solidFill>
              <a:latin typeface="Barlow Semi Condensed Medium"/>
              <a:ea typeface="Barlow Semi Condensed Medium"/>
              <a:cs typeface="Barlow Semi Condensed Medium"/>
              <a:sym typeface="Barlow Semi Condensed Medium"/>
            </a:endParaRPr>
          </a:p>
        </p:txBody>
      </p:sp>
      <p:sp>
        <p:nvSpPr>
          <p:cNvPr id="218" name="Google Shape;218;p18"/>
          <p:cNvSpPr/>
          <p:nvPr/>
        </p:nvSpPr>
        <p:spPr>
          <a:xfrm>
            <a:off x="1480561" y="1021143"/>
            <a:ext cx="3090237" cy="1772597"/>
          </a:xfrm>
          <a:prstGeom prst="rect">
            <a:avLst/>
          </a:prstGeom>
          <a:solidFill>
            <a:schemeClr val="accent2"/>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400"/>
              <a:buFont typeface="Barlow"/>
              <a:buNone/>
            </a:pPr>
            <a:endParaRPr sz="1400" i="0" u="none" strike="noStrike" cap="none">
              <a:solidFill>
                <a:srgbClr val="000000"/>
              </a:solidFill>
              <a:latin typeface="Barlow Semi Condensed Medium"/>
              <a:ea typeface="Barlow Semi Condensed Medium"/>
              <a:cs typeface="Barlow Semi Condensed Medium"/>
              <a:sym typeface="Barlow Semi Condensed Medium"/>
            </a:endParaRPr>
          </a:p>
        </p:txBody>
      </p:sp>
      <p:sp>
        <p:nvSpPr>
          <p:cNvPr id="219" name="Google Shape;219;p18"/>
          <p:cNvSpPr>
            <a:spLocks noGrp="1"/>
          </p:cNvSpPr>
          <p:nvPr>
            <p:ph type="pic" idx="5"/>
          </p:nvPr>
        </p:nvSpPr>
        <p:spPr>
          <a:xfrm>
            <a:off x="2355442" y="1256416"/>
            <a:ext cx="3642900" cy="1302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300"/>
              </a:spcBef>
              <a:spcAft>
                <a:spcPts val="0"/>
              </a:spcAft>
              <a:buClr>
                <a:srgbClr val="000000"/>
              </a:buClr>
              <a:buSzPts val="14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1pPr>
            <a:lvl2pPr marR="0" lvl="1"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2pPr>
            <a:lvl3pPr marR="0" lvl="2"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3pPr>
            <a:lvl4pPr marR="0" lvl="3"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4pPr>
            <a:lvl5pPr marR="0" lvl="4"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5pPr>
            <a:lvl6pPr marR="0" lvl="5"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6pPr>
            <a:lvl7pPr marR="0" lvl="6"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7pPr>
            <a:lvl8pPr marR="0" lvl="7"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8pPr>
            <a:lvl9pPr marR="0" lvl="8"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9pPr>
          </a:lstStyle>
          <a:p>
            <a:endParaRPr/>
          </a:p>
        </p:txBody>
      </p:sp>
      <p:sp>
        <p:nvSpPr>
          <p:cNvPr id="220" name="Google Shape;220;p18"/>
          <p:cNvSpPr txBox="1">
            <a:spLocks noGrp="1"/>
          </p:cNvSpPr>
          <p:nvPr>
            <p:ph type="sldNum" idx="12"/>
          </p:nvPr>
        </p:nvSpPr>
        <p:spPr>
          <a:xfrm>
            <a:off x="8825237" y="4791075"/>
            <a:ext cx="82201" cy="1143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Barlow Semi Condensed SemiBold"/>
              <a:buNone/>
              <a:defRPr>
                <a:solidFill>
                  <a:srgbClr val="000000"/>
                </a:solidFill>
              </a:defRPr>
            </a:lvl1pPr>
            <a:lvl2pPr marL="0" marR="0" lvl="1" indent="0" algn="r">
              <a:lnSpc>
                <a:spcPct val="100000"/>
              </a:lnSpc>
              <a:spcBef>
                <a:spcPts val="0"/>
              </a:spcBef>
              <a:spcAft>
                <a:spcPts val="0"/>
              </a:spcAft>
              <a:buClr>
                <a:srgbClr val="000000"/>
              </a:buClr>
              <a:buSzPts val="800"/>
              <a:buFont typeface="Barlow Semi Condensed SemiBold"/>
              <a:buNone/>
              <a:defRPr>
                <a:solidFill>
                  <a:srgbClr val="000000"/>
                </a:solidFill>
              </a:defRPr>
            </a:lvl2pPr>
            <a:lvl3pPr marL="0" marR="0" lvl="2" indent="0" algn="r">
              <a:lnSpc>
                <a:spcPct val="100000"/>
              </a:lnSpc>
              <a:spcBef>
                <a:spcPts val="0"/>
              </a:spcBef>
              <a:spcAft>
                <a:spcPts val="0"/>
              </a:spcAft>
              <a:buClr>
                <a:srgbClr val="000000"/>
              </a:buClr>
              <a:buSzPts val="800"/>
              <a:buFont typeface="Barlow Semi Condensed SemiBold"/>
              <a:buNone/>
              <a:defRPr>
                <a:solidFill>
                  <a:srgbClr val="000000"/>
                </a:solidFill>
              </a:defRPr>
            </a:lvl3pPr>
            <a:lvl4pPr marL="0" marR="0" lvl="3" indent="0" algn="r">
              <a:lnSpc>
                <a:spcPct val="100000"/>
              </a:lnSpc>
              <a:spcBef>
                <a:spcPts val="0"/>
              </a:spcBef>
              <a:spcAft>
                <a:spcPts val="0"/>
              </a:spcAft>
              <a:buClr>
                <a:srgbClr val="000000"/>
              </a:buClr>
              <a:buSzPts val="800"/>
              <a:buFont typeface="Barlow Semi Condensed SemiBold"/>
              <a:buNone/>
              <a:defRPr>
                <a:solidFill>
                  <a:srgbClr val="000000"/>
                </a:solidFill>
              </a:defRPr>
            </a:lvl4pPr>
            <a:lvl5pPr marL="0" marR="0" lvl="4" indent="0" algn="r">
              <a:lnSpc>
                <a:spcPct val="100000"/>
              </a:lnSpc>
              <a:spcBef>
                <a:spcPts val="0"/>
              </a:spcBef>
              <a:spcAft>
                <a:spcPts val="0"/>
              </a:spcAft>
              <a:buClr>
                <a:srgbClr val="000000"/>
              </a:buClr>
              <a:buSzPts val="800"/>
              <a:buFont typeface="Barlow Semi Condensed SemiBold"/>
              <a:buNone/>
              <a:defRPr>
                <a:solidFill>
                  <a:srgbClr val="000000"/>
                </a:solidFill>
              </a:defRPr>
            </a:lvl5pPr>
            <a:lvl6pPr marL="0" marR="0" lvl="5" indent="0" algn="r">
              <a:lnSpc>
                <a:spcPct val="100000"/>
              </a:lnSpc>
              <a:spcBef>
                <a:spcPts val="0"/>
              </a:spcBef>
              <a:spcAft>
                <a:spcPts val="0"/>
              </a:spcAft>
              <a:buClr>
                <a:srgbClr val="000000"/>
              </a:buClr>
              <a:buSzPts val="800"/>
              <a:buFont typeface="Barlow Semi Condensed SemiBold"/>
              <a:buNone/>
              <a:defRPr>
                <a:solidFill>
                  <a:srgbClr val="000000"/>
                </a:solidFill>
              </a:defRPr>
            </a:lvl6pPr>
            <a:lvl7pPr marL="0" marR="0" lvl="6" indent="0" algn="r">
              <a:lnSpc>
                <a:spcPct val="100000"/>
              </a:lnSpc>
              <a:spcBef>
                <a:spcPts val="0"/>
              </a:spcBef>
              <a:spcAft>
                <a:spcPts val="0"/>
              </a:spcAft>
              <a:buClr>
                <a:srgbClr val="000000"/>
              </a:buClr>
              <a:buSzPts val="800"/>
              <a:buFont typeface="Barlow Semi Condensed SemiBold"/>
              <a:buNone/>
              <a:defRPr>
                <a:solidFill>
                  <a:srgbClr val="000000"/>
                </a:solidFill>
              </a:defRPr>
            </a:lvl7pPr>
            <a:lvl8pPr marL="0" marR="0" lvl="7" indent="0" algn="r">
              <a:lnSpc>
                <a:spcPct val="100000"/>
              </a:lnSpc>
              <a:spcBef>
                <a:spcPts val="0"/>
              </a:spcBef>
              <a:spcAft>
                <a:spcPts val="0"/>
              </a:spcAft>
              <a:buClr>
                <a:srgbClr val="000000"/>
              </a:buClr>
              <a:buSzPts val="800"/>
              <a:buFont typeface="Barlow Semi Condensed SemiBold"/>
              <a:buNone/>
              <a:defRPr>
                <a:solidFill>
                  <a:srgbClr val="000000"/>
                </a:solidFill>
              </a:defRPr>
            </a:lvl8pPr>
            <a:lvl9pPr marL="0" marR="0" lvl="8" indent="0" algn="r">
              <a:lnSpc>
                <a:spcPct val="100000"/>
              </a:lnSpc>
              <a:spcBef>
                <a:spcPts val="0"/>
              </a:spcBef>
              <a:spcAft>
                <a:spcPts val="0"/>
              </a:spcAft>
              <a:buClr>
                <a:srgbClr val="000000"/>
              </a:buClr>
              <a:buSzPts val="800"/>
              <a:buFont typeface="Barlow Semi Condensed SemiBold"/>
              <a:buNone/>
              <a:defRPr>
                <a:solidFill>
                  <a:srgbClr val="000000"/>
                </a:solidFill>
              </a:defRPr>
            </a:lvl9pPr>
          </a:lstStyle>
          <a:p>
            <a:pPr marL="0" lvl="0" indent="0" algn="r" rtl="0">
              <a:spcBef>
                <a:spcPts val="0"/>
              </a:spcBef>
              <a:spcAft>
                <a:spcPts val="0"/>
              </a:spcAft>
              <a:buNone/>
            </a:pPr>
            <a:fld id="{00000000-1234-1234-1234-123412341234}" type="slidenum">
              <a:rPr lang="de"/>
              <a:t>‹Nr.›</a:t>
            </a:fld>
            <a:endParaRPr>
              <a:solidFill>
                <a:schemeClr val="accent2"/>
              </a:solidFill>
            </a:endParaRPr>
          </a:p>
        </p:txBody>
      </p:sp>
      <p:sp>
        <p:nvSpPr>
          <p:cNvPr id="221" name="Google Shape;221;p18"/>
          <p:cNvSpPr>
            <a:spLocks noGrp="1"/>
          </p:cNvSpPr>
          <p:nvPr>
            <p:ph type="pic" idx="6"/>
          </p:nvPr>
        </p:nvSpPr>
        <p:spPr>
          <a:xfrm>
            <a:off x="5445306" y="1256416"/>
            <a:ext cx="3642900" cy="1302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300"/>
              </a:spcBef>
              <a:spcAft>
                <a:spcPts val="0"/>
              </a:spcAft>
              <a:buClr>
                <a:srgbClr val="000000"/>
              </a:buClr>
              <a:buSzPts val="14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1pPr>
            <a:lvl2pPr marR="0" lvl="1"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2pPr>
            <a:lvl3pPr marR="0" lvl="2"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3pPr>
            <a:lvl4pPr marR="0" lvl="3"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4pPr>
            <a:lvl5pPr marR="0" lvl="4"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5pPr>
            <a:lvl6pPr marR="0" lvl="5"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6pPr>
            <a:lvl7pPr marR="0" lvl="6"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7pPr>
            <a:lvl8pPr marR="0" lvl="7"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8pPr>
            <a:lvl9pPr marR="0" lvl="8"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9pPr>
          </a:lstStyle>
          <a:p>
            <a:endParaRPr/>
          </a:p>
        </p:txBody>
      </p:sp>
      <p:sp>
        <p:nvSpPr>
          <p:cNvPr id="222" name="Google Shape;222;p18"/>
          <p:cNvSpPr>
            <a:spLocks noGrp="1"/>
          </p:cNvSpPr>
          <p:nvPr>
            <p:ph type="pic" idx="7"/>
          </p:nvPr>
        </p:nvSpPr>
        <p:spPr>
          <a:xfrm>
            <a:off x="2355442" y="3029510"/>
            <a:ext cx="3642900" cy="1302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300"/>
              </a:spcBef>
              <a:spcAft>
                <a:spcPts val="0"/>
              </a:spcAft>
              <a:buClr>
                <a:srgbClr val="000000"/>
              </a:buClr>
              <a:buSzPts val="14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1pPr>
            <a:lvl2pPr marR="0" lvl="1"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2pPr>
            <a:lvl3pPr marR="0" lvl="2"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3pPr>
            <a:lvl4pPr marR="0" lvl="3"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4pPr>
            <a:lvl5pPr marR="0" lvl="4"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5pPr>
            <a:lvl6pPr marR="0" lvl="5"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6pPr>
            <a:lvl7pPr marR="0" lvl="6"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7pPr>
            <a:lvl8pPr marR="0" lvl="7"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8pPr>
            <a:lvl9pPr marR="0" lvl="8"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9pPr>
          </a:lstStyle>
          <a:p>
            <a:endParaRPr/>
          </a:p>
        </p:txBody>
      </p:sp>
      <p:sp>
        <p:nvSpPr>
          <p:cNvPr id="223" name="Google Shape;223;p18"/>
          <p:cNvSpPr>
            <a:spLocks noGrp="1"/>
          </p:cNvSpPr>
          <p:nvPr>
            <p:ph type="pic" idx="8"/>
          </p:nvPr>
        </p:nvSpPr>
        <p:spPr>
          <a:xfrm>
            <a:off x="5445306" y="3029510"/>
            <a:ext cx="3642900" cy="1302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300"/>
              </a:spcBef>
              <a:spcAft>
                <a:spcPts val="0"/>
              </a:spcAft>
              <a:buClr>
                <a:srgbClr val="000000"/>
              </a:buClr>
              <a:buSzPts val="14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1pPr>
            <a:lvl2pPr marR="0" lvl="1"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2pPr>
            <a:lvl3pPr marR="0" lvl="2"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3pPr>
            <a:lvl4pPr marR="0" lvl="3"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4pPr>
            <a:lvl5pPr marR="0" lvl="4"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5pPr>
            <a:lvl6pPr marR="0" lvl="5"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6pPr>
            <a:lvl7pPr marR="0" lvl="6"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7pPr>
            <a:lvl8pPr marR="0" lvl="7"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8pPr>
            <a:lvl9pPr marR="0" lvl="8" algn="l" rtl="0">
              <a:lnSpc>
                <a:spcPct val="100000"/>
              </a:lnSpc>
              <a:spcBef>
                <a:spcPts val="1300"/>
              </a:spcBef>
              <a:spcAft>
                <a:spcPts val="0"/>
              </a:spcAft>
              <a:buClr>
                <a:srgbClr val="000000"/>
              </a:buClr>
              <a:buSzPts val="1000"/>
              <a:buFont typeface="Barlow Semi Condensed Medium"/>
              <a:buChar char="•"/>
              <a:defRPr sz="1400" i="0" u="none" strike="noStrike" cap="none">
                <a:solidFill>
                  <a:srgbClr val="000000"/>
                </a:solidFill>
                <a:latin typeface="Barlow Semi Condensed Medium"/>
                <a:ea typeface="Barlow Semi Condensed Medium"/>
                <a:cs typeface="Barlow Semi Condensed Medium"/>
                <a:sym typeface="Barlow Semi Condensed Medium"/>
              </a:defRPr>
            </a:lvl9pPr>
          </a:lstStyle>
          <a:p>
            <a:endParaRPr/>
          </a:p>
        </p:txBody>
      </p:sp>
      <p:sp>
        <p:nvSpPr>
          <p:cNvPr id="224" name="Google Shape;224;p18"/>
          <p:cNvSpPr txBox="1"/>
          <p:nvPr/>
        </p:nvSpPr>
        <p:spPr>
          <a:xfrm>
            <a:off x="1828800" y="4809053"/>
            <a:ext cx="6773528" cy="201104"/>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Clr>
                <a:schemeClr val="dk1"/>
              </a:buClr>
              <a:buSzPts val="1100"/>
              <a:buFont typeface="Arial"/>
              <a:buNone/>
            </a:pPr>
            <a:r>
              <a:rPr lang="de" sz="800">
                <a:solidFill>
                  <a:schemeClr val="dk1"/>
                </a:solidFill>
                <a:latin typeface="Barlow Semi Condensed"/>
                <a:ea typeface="Barlow Semi Condensed"/>
                <a:cs typeface="Barlow Semi Condensed"/>
                <a:sym typeface="Barlow Semi Condensed"/>
              </a:rPr>
              <a:t>03-2021 OFFER BUNDESKANZLERAMT - ENTREPRENEURSHIP FÜR STUDIERENDE</a:t>
            </a:r>
            <a:endParaRPr sz="800">
              <a:solidFill>
                <a:schemeClr val="dk1"/>
              </a:solidFill>
              <a:latin typeface="Barlow Semi Condensed"/>
              <a:ea typeface="Barlow Semi Condensed"/>
              <a:cs typeface="Barlow Semi Condensed"/>
              <a:sym typeface="Barlow Semi Condensed"/>
            </a:endParaRPr>
          </a:p>
          <a:p>
            <a:pPr marL="0" lvl="0" indent="0" algn="l" rtl="0">
              <a:lnSpc>
                <a:spcPct val="120000"/>
              </a:lnSpc>
              <a:spcBef>
                <a:spcPts val="0"/>
              </a:spcBef>
              <a:spcAft>
                <a:spcPts val="0"/>
              </a:spcAft>
              <a:buClr>
                <a:schemeClr val="dk1"/>
              </a:buClr>
              <a:buSzPts val="800"/>
              <a:buFont typeface="Barlow Semi Condensed"/>
              <a:buNone/>
            </a:pPr>
            <a:endParaRPr sz="800">
              <a:solidFill>
                <a:schemeClr val="dk1"/>
              </a:solidFill>
              <a:latin typeface="Barlow Semi Condensed"/>
              <a:ea typeface="Barlow Semi Condensed"/>
              <a:cs typeface="Barlow Semi Condensed"/>
              <a:sym typeface="Barlow Semi Condensed"/>
            </a:endParaRPr>
          </a:p>
          <a:p>
            <a:pPr marL="0" marR="0" lvl="0" indent="0" algn="l" rtl="0">
              <a:lnSpc>
                <a:spcPct val="120000"/>
              </a:lnSpc>
              <a:spcBef>
                <a:spcPts val="0"/>
              </a:spcBef>
              <a:spcAft>
                <a:spcPts val="0"/>
              </a:spcAft>
              <a:buClr>
                <a:srgbClr val="000000"/>
              </a:buClr>
              <a:buSzPts val="800"/>
              <a:buFont typeface="Barlow Semi Condensed"/>
              <a:buNone/>
            </a:pPr>
            <a:endParaRPr sz="800">
              <a:latin typeface="Barlow Semi Condensed"/>
              <a:ea typeface="Barlow Semi Condensed"/>
              <a:cs typeface="Barlow Semi Condensed"/>
              <a:sym typeface="Barlow Semi Condensed"/>
            </a:endParaRPr>
          </a:p>
        </p:txBody>
      </p:sp>
      <p:pic>
        <p:nvPicPr>
          <p:cNvPr id="225" name="Google Shape;225;p18" descr="rgb_germantech__logo.pdf"/>
          <p:cNvPicPr preferRelativeResize="0"/>
          <p:nvPr/>
        </p:nvPicPr>
        <p:blipFill rotWithShape="1">
          <a:blip r:embed="rId2">
            <a:alphaModFix/>
          </a:blip>
          <a:srcRect/>
          <a:stretch/>
        </p:blipFill>
        <p:spPr>
          <a:xfrm>
            <a:off x="231275" y="4673119"/>
            <a:ext cx="1038417" cy="371161"/>
          </a:xfrm>
          <a:prstGeom prst="rect">
            <a:avLst/>
          </a:prstGeom>
          <a:noFill/>
          <a:ln>
            <a:noFill/>
          </a:ln>
        </p:spPr>
      </p:pic>
      <p:sp>
        <p:nvSpPr>
          <p:cNvPr id="226" name="Google Shape;226;p18"/>
          <p:cNvSpPr txBox="1"/>
          <p:nvPr/>
        </p:nvSpPr>
        <p:spPr>
          <a:xfrm>
            <a:off x="787750" y="-551425"/>
            <a:ext cx="24846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Barlow Semi Condensed"/>
              <a:ea typeface="Barlow Semi Condensed"/>
              <a:cs typeface="Barlow Semi Condensed"/>
              <a:sym typeface="Barlow Semi Condensed"/>
            </a:endParaRPr>
          </a:p>
        </p:txBody>
      </p:sp>
      <p:pic>
        <p:nvPicPr>
          <p:cNvPr id="227" name="Google Shape;227;p18"/>
          <p:cNvPicPr preferRelativeResize="0"/>
          <p:nvPr/>
        </p:nvPicPr>
        <p:blipFill>
          <a:blip r:embed="rId3">
            <a:alphaModFix/>
          </a:blip>
          <a:stretch>
            <a:fillRect/>
          </a:stretch>
        </p:blipFill>
        <p:spPr>
          <a:xfrm>
            <a:off x="3920300" y="-1954527"/>
            <a:ext cx="5223699" cy="992500"/>
          </a:xfrm>
          <a:prstGeom prst="rect">
            <a:avLst/>
          </a:prstGeom>
          <a:noFill/>
          <a:ln>
            <a:noFill/>
          </a:ln>
        </p:spPr>
      </p:pic>
      <p:pic>
        <p:nvPicPr>
          <p:cNvPr id="228" name="Google Shape;228;p18"/>
          <p:cNvPicPr preferRelativeResize="0"/>
          <p:nvPr/>
        </p:nvPicPr>
        <p:blipFill>
          <a:blip r:embed="rId4">
            <a:alphaModFix/>
          </a:blip>
          <a:stretch>
            <a:fillRect/>
          </a:stretch>
        </p:blipFill>
        <p:spPr>
          <a:xfrm>
            <a:off x="3920300" y="-1001671"/>
            <a:ext cx="5223701" cy="922545"/>
          </a:xfrm>
          <a:prstGeom prst="rect">
            <a:avLst/>
          </a:prstGeom>
          <a:noFill/>
          <a:ln>
            <a:noFill/>
          </a:ln>
        </p:spPr>
      </p:pic>
      <p:pic>
        <p:nvPicPr>
          <p:cNvPr id="229" name="Google Shape;229;p18"/>
          <p:cNvPicPr preferRelativeResize="0"/>
          <p:nvPr/>
        </p:nvPicPr>
        <p:blipFill>
          <a:blip r:embed="rId5">
            <a:alphaModFix/>
          </a:blip>
          <a:stretch>
            <a:fillRect/>
          </a:stretch>
        </p:blipFill>
        <p:spPr>
          <a:xfrm rot="5400000">
            <a:off x="7670975" y="2009799"/>
            <a:ext cx="4813000" cy="1123900"/>
          </a:xfrm>
          <a:prstGeom prst="rect">
            <a:avLst/>
          </a:prstGeom>
          <a:noFill/>
          <a:ln>
            <a:noFill/>
          </a:ln>
        </p:spPr>
      </p:pic>
      <p:pic>
        <p:nvPicPr>
          <p:cNvPr id="230" name="Google Shape;230;p18"/>
          <p:cNvPicPr preferRelativeResize="0"/>
          <p:nvPr/>
        </p:nvPicPr>
        <p:blipFill>
          <a:blip r:embed="rId6">
            <a:alphaModFix/>
          </a:blip>
          <a:stretch>
            <a:fillRect/>
          </a:stretch>
        </p:blipFill>
        <p:spPr>
          <a:xfrm>
            <a:off x="0" y="5358962"/>
            <a:ext cx="9143999" cy="1607426"/>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figure">
  <p:cSld name="figure">
    <p:bg>
      <p:bgPr>
        <a:solidFill>
          <a:schemeClr val="accent2"/>
        </a:solidFill>
        <a:effectLst/>
      </p:bgPr>
    </p:bg>
    <p:spTree>
      <p:nvGrpSpPr>
        <p:cNvPr id="1" name="Shape 231"/>
        <p:cNvGrpSpPr/>
        <p:nvPr/>
      </p:nvGrpSpPr>
      <p:grpSpPr>
        <a:xfrm>
          <a:off x="0" y="0"/>
          <a:ext cx="0" cy="0"/>
          <a:chOff x="0" y="0"/>
          <a:chExt cx="0" cy="0"/>
        </a:xfrm>
      </p:grpSpPr>
      <p:sp>
        <p:nvSpPr>
          <p:cNvPr id="232" name="Google Shape;232;p19"/>
          <p:cNvSpPr txBox="1"/>
          <p:nvPr/>
        </p:nvSpPr>
        <p:spPr>
          <a:xfrm>
            <a:off x="238125" y="4623197"/>
            <a:ext cx="8667749" cy="142875"/>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454545"/>
              </a:buClr>
              <a:buSzPts val="1100"/>
              <a:buFont typeface="Barlow"/>
              <a:buNone/>
            </a:pPr>
            <a:r>
              <a:rPr lang="de" sz="1100" b="0" i="0" u="none" strike="noStrike" cap="none">
                <a:solidFill>
                  <a:srgbClr val="454545"/>
                </a:solidFill>
                <a:latin typeface="Barlow"/>
                <a:ea typeface="Barlow"/>
                <a:cs typeface="Barlow"/>
                <a:sym typeface="Barlow"/>
              </a:rPr>
              <a:t>Caption</a:t>
            </a:r>
            <a:endParaRPr sz="500"/>
          </a:p>
        </p:txBody>
      </p:sp>
      <p:sp>
        <p:nvSpPr>
          <p:cNvPr id="233" name="Google Shape;233;p19"/>
          <p:cNvSpPr txBox="1">
            <a:spLocks noGrp="1"/>
          </p:cNvSpPr>
          <p:nvPr>
            <p:ph type="sldNum" idx="12"/>
          </p:nvPr>
        </p:nvSpPr>
        <p:spPr>
          <a:xfrm>
            <a:off x="8823674" y="4791075"/>
            <a:ext cx="82201" cy="1143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Barlow Semi Condensed SemiBold"/>
              <a:buNone/>
              <a:defRPr>
                <a:solidFill>
                  <a:srgbClr val="000000"/>
                </a:solidFill>
              </a:defRPr>
            </a:lvl1pPr>
            <a:lvl2pPr marL="0" marR="0" lvl="1" indent="0" algn="r">
              <a:lnSpc>
                <a:spcPct val="100000"/>
              </a:lnSpc>
              <a:spcBef>
                <a:spcPts val="0"/>
              </a:spcBef>
              <a:spcAft>
                <a:spcPts val="0"/>
              </a:spcAft>
              <a:buClr>
                <a:srgbClr val="000000"/>
              </a:buClr>
              <a:buSzPts val="800"/>
              <a:buFont typeface="Barlow Semi Condensed SemiBold"/>
              <a:buNone/>
              <a:defRPr>
                <a:solidFill>
                  <a:srgbClr val="000000"/>
                </a:solidFill>
              </a:defRPr>
            </a:lvl2pPr>
            <a:lvl3pPr marL="0" marR="0" lvl="2" indent="0" algn="r">
              <a:lnSpc>
                <a:spcPct val="100000"/>
              </a:lnSpc>
              <a:spcBef>
                <a:spcPts val="0"/>
              </a:spcBef>
              <a:spcAft>
                <a:spcPts val="0"/>
              </a:spcAft>
              <a:buClr>
                <a:srgbClr val="000000"/>
              </a:buClr>
              <a:buSzPts val="800"/>
              <a:buFont typeface="Barlow Semi Condensed SemiBold"/>
              <a:buNone/>
              <a:defRPr>
                <a:solidFill>
                  <a:srgbClr val="000000"/>
                </a:solidFill>
              </a:defRPr>
            </a:lvl3pPr>
            <a:lvl4pPr marL="0" marR="0" lvl="3" indent="0" algn="r">
              <a:lnSpc>
                <a:spcPct val="100000"/>
              </a:lnSpc>
              <a:spcBef>
                <a:spcPts val="0"/>
              </a:spcBef>
              <a:spcAft>
                <a:spcPts val="0"/>
              </a:spcAft>
              <a:buClr>
                <a:srgbClr val="000000"/>
              </a:buClr>
              <a:buSzPts val="800"/>
              <a:buFont typeface="Barlow Semi Condensed SemiBold"/>
              <a:buNone/>
              <a:defRPr>
                <a:solidFill>
                  <a:srgbClr val="000000"/>
                </a:solidFill>
              </a:defRPr>
            </a:lvl4pPr>
            <a:lvl5pPr marL="0" marR="0" lvl="4" indent="0" algn="r">
              <a:lnSpc>
                <a:spcPct val="100000"/>
              </a:lnSpc>
              <a:spcBef>
                <a:spcPts val="0"/>
              </a:spcBef>
              <a:spcAft>
                <a:spcPts val="0"/>
              </a:spcAft>
              <a:buClr>
                <a:srgbClr val="000000"/>
              </a:buClr>
              <a:buSzPts val="800"/>
              <a:buFont typeface="Barlow Semi Condensed SemiBold"/>
              <a:buNone/>
              <a:defRPr>
                <a:solidFill>
                  <a:srgbClr val="000000"/>
                </a:solidFill>
              </a:defRPr>
            </a:lvl5pPr>
            <a:lvl6pPr marL="0" marR="0" lvl="5" indent="0" algn="r">
              <a:lnSpc>
                <a:spcPct val="100000"/>
              </a:lnSpc>
              <a:spcBef>
                <a:spcPts val="0"/>
              </a:spcBef>
              <a:spcAft>
                <a:spcPts val="0"/>
              </a:spcAft>
              <a:buClr>
                <a:srgbClr val="000000"/>
              </a:buClr>
              <a:buSzPts val="800"/>
              <a:buFont typeface="Barlow Semi Condensed SemiBold"/>
              <a:buNone/>
              <a:defRPr>
                <a:solidFill>
                  <a:srgbClr val="000000"/>
                </a:solidFill>
              </a:defRPr>
            </a:lvl6pPr>
            <a:lvl7pPr marL="0" marR="0" lvl="6" indent="0" algn="r">
              <a:lnSpc>
                <a:spcPct val="100000"/>
              </a:lnSpc>
              <a:spcBef>
                <a:spcPts val="0"/>
              </a:spcBef>
              <a:spcAft>
                <a:spcPts val="0"/>
              </a:spcAft>
              <a:buClr>
                <a:srgbClr val="000000"/>
              </a:buClr>
              <a:buSzPts val="800"/>
              <a:buFont typeface="Barlow Semi Condensed SemiBold"/>
              <a:buNone/>
              <a:defRPr>
                <a:solidFill>
                  <a:srgbClr val="000000"/>
                </a:solidFill>
              </a:defRPr>
            </a:lvl7pPr>
            <a:lvl8pPr marL="0" marR="0" lvl="7" indent="0" algn="r">
              <a:lnSpc>
                <a:spcPct val="100000"/>
              </a:lnSpc>
              <a:spcBef>
                <a:spcPts val="0"/>
              </a:spcBef>
              <a:spcAft>
                <a:spcPts val="0"/>
              </a:spcAft>
              <a:buClr>
                <a:srgbClr val="000000"/>
              </a:buClr>
              <a:buSzPts val="800"/>
              <a:buFont typeface="Barlow Semi Condensed SemiBold"/>
              <a:buNone/>
              <a:defRPr>
                <a:solidFill>
                  <a:srgbClr val="000000"/>
                </a:solidFill>
              </a:defRPr>
            </a:lvl8pPr>
            <a:lvl9pPr marL="0" marR="0" lvl="8" indent="0" algn="r">
              <a:lnSpc>
                <a:spcPct val="100000"/>
              </a:lnSpc>
              <a:spcBef>
                <a:spcPts val="0"/>
              </a:spcBef>
              <a:spcAft>
                <a:spcPts val="0"/>
              </a:spcAft>
              <a:buClr>
                <a:srgbClr val="000000"/>
              </a:buClr>
              <a:buSzPts val="800"/>
              <a:buFont typeface="Barlow Semi Condensed SemiBold"/>
              <a:buNone/>
              <a:defRPr>
                <a:solidFill>
                  <a:srgbClr val="000000"/>
                </a:solidFill>
              </a:defRPr>
            </a:lvl9pPr>
          </a:lstStyle>
          <a:p>
            <a:pPr marL="0" lvl="0" indent="0" algn="r" rtl="0">
              <a:spcBef>
                <a:spcPts val="0"/>
              </a:spcBef>
              <a:spcAft>
                <a:spcPts val="0"/>
              </a:spcAft>
              <a:buNone/>
            </a:pPr>
            <a:fld id="{00000000-1234-1234-1234-123412341234}" type="slidenum">
              <a:rPr lang="de"/>
              <a:t>‹Nr.›</a:t>
            </a:fld>
            <a:endParaRPr>
              <a:solidFill>
                <a:schemeClr val="accent2"/>
              </a:solidFill>
            </a:endParaRPr>
          </a:p>
        </p:txBody>
      </p:sp>
      <p:sp>
        <p:nvSpPr>
          <p:cNvPr id="234" name="Google Shape;234;p19"/>
          <p:cNvSpPr>
            <a:spLocks noGrp="1"/>
          </p:cNvSpPr>
          <p:nvPr>
            <p:ph type="pic" idx="2"/>
          </p:nvPr>
        </p:nvSpPr>
        <p:spPr>
          <a:xfrm>
            <a:off x="0" y="-607219"/>
            <a:ext cx="9144000" cy="5715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300"/>
              </a:spcBef>
              <a:spcAft>
                <a:spcPts val="0"/>
              </a:spcAft>
              <a:buClr>
                <a:srgbClr val="000000"/>
              </a:buClr>
              <a:buSzPts val="1400"/>
              <a:buFont typeface="Barlow"/>
              <a:buChar char="•"/>
              <a:defRPr sz="1400" b="0" i="0" u="none" strike="noStrike" cap="none">
                <a:solidFill>
                  <a:srgbClr val="000000"/>
                </a:solidFill>
                <a:latin typeface="Barlow"/>
                <a:ea typeface="Barlow"/>
                <a:cs typeface="Barlow"/>
                <a:sym typeface="Barlow"/>
              </a:defRPr>
            </a:lvl1pPr>
            <a:lvl2pPr marR="0" lvl="1"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2pPr>
            <a:lvl3pPr marR="0" lvl="2"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3pPr>
            <a:lvl4pPr marR="0" lvl="3"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4pPr>
            <a:lvl5pPr marR="0" lvl="4"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5pPr>
            <a:lvl6pPr marR="0" lvl="5"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6pPr>
            <a:lvl7pPr marR="0" lvl="6"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7pPr>
            <a:lvl8pPr marR="0" lvl="7"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8pPr>
            <a:lvl9pPr marR="0" lvl="8"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9pPr>
          </a:lstStyle>
          <a:p>
            <a:endParaRPr/>
          </a:p>
        </p:txBody>
      </p:sp>
      <p:cxnSp>
        <p:nvCxnSpPr>
          <p:cNvPr id="235" name="Google Shape;235;p19"/>
          <p:cNvCxnSpPr/>
          <p:nvPr/>
        </p:nvCxnSpPr>
        <p:spPr>
          <a:xfrm>
            <a:off x="0" y="4498926"/>
            <a:ext cx="9144000" cy="0"/>
          </a:xfrm>
          <a:prstGeom prst="straightConnector1">
            <a:avLst/>
          </a:prstGeom>
          <a:noFill/>
          <a:ln w="76200" cap="flat" cmpd="sng">
            <a:solidFill>
              <a:srgbClr val="E7E7E7"/>
            </a:solidFill>
            <a:prstDash val="solid"/>
            <a:miter lim="400000"/>
            <a:headEnd type="none" w="sm" len="sm"/>
            <a:tailEnd type="none" w="sm" len="sm"/>
          </a:ln>
        </p:spPr>
      </p:cxnSp>
      <p:sp>
        <p:nvSpPr>
          <p:cNvPr id="236" name="Google Shape;236;p19"/>
          <p:cNvSpPr txBox="1"/>
          <p:nvPr/>
        </p:nvSpPr>
        <p:spPr>
          <a:xfrm>
            <a:off x="1828800" y="4809053"/>
            <a:ext cx="6773528" cy="201104"/>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Clr>
                <a:schemeClr val="dk1"/>
              </a:buClr>
              <a:buSzPts val="1100"/>
              <a:buFont typeface="Arial"/>
              <a:buNone/>
            </a:pPr>
            <a:r>
              <a:rPr lang="de" sz="800">
                <a:solidFill>
                  <a:schemeClr val="dk1"/>
                </a:solidFill>
                <a:latin typeface="Barlow Semi Condensed"/>
                <a:ea typeface="Barlow Semi Condensed"/>
                <a:cs typeface="Barlow Semi Condensed"/>
                <a:sym typeface="Barlow Semi Condensed"/>
              </a:rPr>
              <a:t>03-2021 OFFER BUNDESKANZLERAMT - ENTREPRENEURSHIP FÜR STUDIERENDE</a:t>
            </a:r>
            <a:endParaRPr sz="800">
              <a:solidFill>
                <a:schemeClr val="dk1"/>
              </a:solidFill>
              <a:latin typeface="Barlow Semi Condensed"/>
              <a:ea typeface="Barlow Semi Condensed"/>
              <a:cs typeface="Barlow Semi Condensed"/>
              <a:sym typeface="Barlow Semi Condensed"/>
            </a:endParaRPr>
          </a:p>
          <a:p>
            <a:pPr marL="0" lvl="0" indent="0" algn="l" rtl="0">
              <a:lnSpc>
                <a:spcPct val="120000"/>
              </a:lnSpc>
              <a:spcBef>
                <a:spcPts val="0"/>
              </a:spcBef>
              <a:spcAft>
                <a:spcPts val="0"/>
              </a:spcAft>
              <a:buClr>
                <a:schemeClr val="dk1"/>
              </a:buClr>
              <a:buSzPts val="800"/>
              <a:buFont typeface="Barlow Semi Condensed"/>
              <a:buNone/>
            </a:pPr>
            <a:endParaRPr sz="800">
              <a:solidFill>
                <a:schemeClr val="dk1"/>
              </a:solidFill>
              <a:latin typeface="Barlow Semi Condensed"/>
              <a:ea typeface="Barlow Semi Condensed"/>
              <a:cs typeface="Barlow Semi Condensed"/>
              <a:sym typeface="Barlow Semi Condensed"/>
            </a:endParaRPr>
          </a:p>
          <a:p>
            <a:pPr marL="0" marR="0" lvl="0" indent="0" algn="l" rtl="0">
              <a:lnSpc>
                <a:spcPct val="120000"/>
              </a:lnSpc>
              <a:spcBef>
                <a:spcPts val="0"/>
              </a:spcBef>
              <a:spcAft>
                <a:spcPts val="0"/>
              </a:spcAft>
              <a:buClr>
                <a:srgbClr val="000000"/>
              </a:buClr>
              <a:buSzPts val="800"/>
              <a:buFont typeface="Barlow Semi Condensed"/>
              <a:buNone/>
            </a:pPr>
            <a:endParaRPr sz="800">
              <a:latin typeface="Barlow Semi Condensed"/>
              <a:ea typeface="Barlow Semi Condensed"/>
              <a:cs typeface="Barlow Semi Condensed"/>
              <a:sym typeface="Barlow Semi Condensed"/>
            </a:endParaRPr>
          </a:p>
        </p:txBody>
      </p:sp>
      <p:pic>
        <p:nvPicPr>
          <p:cNvPr id="237" name="Google Shape;237;p19" descr="rgb_germantech__logo.pdf"/>
          <p:cNvPicPr preferRelativeResize="0"/>
          <p:nvPr/>
        </p:nvPicPr>
        <p:blipFill rotWithShape="1">
          <a:blip r:embed="rId2">
            <a:alphaModFix/>
          </a:blip>
          <a:srcRect/>
          <a:stretch/>
        </p:blipFill>
        <p:spPr>
          <a:xfrm>
            <a:off x="231275" y="4673119"/>
            <a:ext cx="1038417" cy="371161"/>
          </a:xfrm>
          <a:prstGeom prst="rect">
            <a:avLst/>
          </a:prstGeom>
          <a:noFill/>
          <a:ln>
            <a:noFill/>
          </a:ln>
        </p:spPr>
      </p:pic>
      <p:sp>
        <p:nvSpPr>
          <p:cNvPr id="238" name="Google Shape;238;p19"/>
          <p:cNvSpPr txBox="1"/>
          <p:nvPr/>
        </p:nvSpPr>
        <p:spPr>
          <a:xfrm>
            <a:off x="787750" y="-551425"/>
            <a:ext cx="24846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Barlow Semi Condensed"/>
              <a:ea typeface="Barlow Semi Condensed"/>
              <a:cs typeface="Barlow Semi Condensed"/>
              <a:sym typeface="Barlow Semi Condensed"/>
            </a:endParaRPr>
          </a:p>
        </p:txBody>
      </p:sp>
      <p:pic>
        <p:nvPicPr>
          <p:cNvPr id="239" name="Google Shape;239;p19"/>
          <p:cNvPicPr preferRelativeResize="0"/>
          <p:nvPr/>
        </p:nvPicPr>
        <p:blipFill>
          <a:blip r:embed="rId3">
            <a:alphaModFix/>
          </a:blip>
          <a:stretch>
            <a:fillRect/>
          </a:stretch>
        </p:blipFill>
        <p:spPr>
          <a:xfrm>
            <a:off x="3920300" y="-1954527"/>
            <a:ext cx="5223699" cy="992500"/>
          </a:xfrm>
          <a:prstGeom prst="rect">
            <a:avLst/>
          </a:prstGeom>
          <a:noFill/>
          <a:ln>
            <a:noFill/>
          </a:ln>
        </p:spPr>
      </p:pic>
      <p:pic>
        <p:nvPicPr>
          <p:cNvPr id="240" name="Google Shape;240;p19"/>
          <p:cNvPicPr preferRelativeResize="0"/>
          <p:nvPr/>
        </p:nvPicPr>
        <p:blipFill>
          <a:blip r:embed="rId4">
            <a:alphaModFix/>
          </a:blip>
          <a:stretch>
            <a:fillRect/>
          </a:stretch>
        </p:blipFill>
        <p:spPr>
          <a:xfrm>
            <a:off x="3920300" y="-1001671"/>
            <a:ext cx="5223701" cy="922545"/>
          </a:xfrm>
          <a:prstGeom prst="rect">
            <a:avLst/>
          </a:prstGeom>
          <a:noFill/>
          <a:ln>
            <a:noFill/>
          </a:ln>
        </p:spPr>
      </p:pic>
      <p:pic>
        <p:nvPicPr>
          <p:cNvPr id="241" name="Google Shape;241;p19"/>
          <p:cNvPicPr preferRelativeResize="0"/>
          <p:nvPr/>
        </p:nvPicPr>
        <p:blipFill>
          <a:blip r:embed="rId5">
            <a:alphaModFix/>
          </a:blip>
          <a:stretch>
            <a:fillRect/>
          </a:stretch>
        </p:blipFill>
        <p:spPr>
          <a:xfrm rot="5400000">
            <a:off x="7670975" y="2009799"/>
            <a:ext cx="4813000" cy="1123900"/>
          </a:xfrm>
          <a:prstGeom prst="rect">
            <a:avLst/>
          </a:prstGeom>
          <a:noFill/>
          <a:ln>
            <a:noFill/>
          </a:ln>
        </p:spPr>
      </p:pic>
      <p:pic>
        <p:nvPicPr>
          <p:cNvPr id="242" name="Google Shape;242;p19"/>
          <p:cNvPicPr preferRelativeResize="0"/>
          <p:nvPr/>
        </p:nvPicPr>
        <p:blipFill>
          <a:blip r:embed="rId6">
            <a:alphaModFix/>
          </a:blip>
          <a:stretch>
            <a:fillRect/>
          </a:stretch>
        </p:blipFill>
        <p:spPr>
          <a:xfrm>
            <a:off x="0" y="5358962"/>
            <a:ext cx="9143999" cy="1607426"/>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black blank">
  <p:cSld name="black blank">
    <p:bg>
      <p:bgPr>
        <a:solidFill>
          <a:srgbClr val="000000"/>
        </a:solidFill>
        <a:effectLst/>
      </p:bgPr>
    </p:bg>
    <p:spTree>
      <p:nvGrpSpPr>
        <p:cNvPr id="1" name="Shape 243"/>
        <p:cNvGrpSpPr/>
        <p:nvPr/>
      </p:nvGrpSpPr>
      <p:grpSpPr>
        <a:xfrm>
          <a:off x="0" y="0"/>
          <a:ext cx="0" cy="0"/>
          <a:chOff x="0" y="0"/>
          <a:chExt cx="0" cy="0"/>
        </a:xfrm>
      </p:grpSpPr>
      <p:sp>
        <p:nvSpPr>
          <p:cNvPr id="244" name="Google Shape;244;p20"/>
          <p:cNvSpPr txBox="1">
            <a:spLocks noGrp="1"/>
          </p:cNvSpPr>
          <p:nvPr>
            <p:ph type="sldNum" idx="12"/>
          </p:nvPr>
        </p:nvSpPr>
        <p:spPr>
          <a:xfrm>
            <a:off x="8825237" y="4791075"/>
            <a:ext cx="82201" cy="114300"/>
          </a:xfrm>
          <a:prstGeom prst="rect">
            <a:avLst/>
          </a:prstGeom>
          <a:noFill/>
          <a:ln>
            <a:noFill/>
          </a:ln>
        </p:spPr>
        <p:txBody>
          <a:bodyPr spcFirstLastPara="1" wrap="square" lIns="0" tIns="0" rIns="0" bIns="0" anchor="t" anchorCtr="0">
            <a:noAutofit/>
          </a:bodyPr>
          <a:lstStyle>
            <a:lvl1pPr marL="0" lvl="0"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1pPr>
            <a:lvl2pPr marL="0" lvl="1"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2pPr>
            <a:lvl3pPr marL="0" lvl="2"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3pPr>
            <a:lvl4pPr marL="0" lvl="3"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4pPr>
            <a:lvl5pPr marL="0" lvl="4"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5pPr>
            <a:lvl6pPr marL="0" lvl="5"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6pPr>
            <a:lvl7pPr marL="0" lvl="6"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7pPr>
            <a:lvl8pPr marL="0" lvl="7"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8pPr>
            <a:lvl9pPr marL="0" lvl="8"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9pPr>
          </a:lstStyle>
          <a:p>
            <a:pPr marL="0" lvl="0" indent="0" algn="r" rtl="0">
              <a:spcBef>
                <a:spcPts val="0"/>
              </a:spcBef>
              <a:spcAft>
                <a:spcPts val="0"/>
              </a:spcAft>
              <a:buNone/>
            </a:pPr>
            <a:fld id="{00000000-1234-1234-1234-123412341234}" type="slidenum">
              <a:rPr lang="de"/>
              <a:t>‹Nr.›</a:t>
            </a:fld>
            <a:endParaRPr/>
          </a:p>
        </p:txBody>
      </p:sp>
      <p:sp>
        <p:nvSpPr>
          <p:cNvPr id="245" name="Google Shape;245;p20"/>
          <p:cNvSpPr txBox="1"/>
          <p:nvPr/>
        </p:nvSpPr>
        <p:spPr>
          <a:xfrm>
            <a:off x="1828800" y="4809053"/>
            <a:ext cx="6773528" cy="201104"/>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chemeClr val="dk1"/>
              </a:buClr>
              <a:buSzPts val="1100"/>
              <a:buFont typeface="Arial"/>
              <a:buNone/>
            </a:pPr>
            <a:r>
              <a:rPr lang="de" sz="800">
                <a:solidFill>
                  <a:schemeClr val="accent2"/>
                </a:solidFill>
                <a:latin typeface="Barlow Semi Condensed"/>
                <a:ea typeface="Barlow Semi Condensed"/>
                <a:cs typeface="Barlow Semi Condensed"/>
                <a:sym typeface="Barlow Semi Condensed"/>
              </a:rPr>
              <a:t>09-2020 OFFER ITA - GLOBAL STARTUP program 2nd EDITION</a:t>
            </a:r>
            <a:endParaRPr sz="800">
              <a:solidFill>
                <a:schemeClr val="accent2"/>
              </a:solidFill>
              <a:latin typeface="Barlow Semi Condensed"/>
              <a:ea typeface="Barlow Semi Condensed"/>
              <a:cs typeface="Barlow Semi Condensed"/>
              <a:sym typeface="Barlow Semi Condensed"/>
            </a:endParaRPr>
          </a:p>
          <a:p>
            <a:pPr marL="0" marR="0" lvl="0" indent="0" algn="l" rtl="0">
              <a:lnSpc>
                <a:spcPct val="120000"/>
              </a:lnSpc>
              <a:spcBef>
                <a:spcPts val="0"/>
              </a:spcBef>
              <a:spcAft>
                <a:spcPts val="0"/>
              </a:spcAft>
              <a:buClr>
                <a:schemeClr val="dk1"/>
              </a:buClr>
              <a:buSzPts val="1100"/>
              <a:buFont typeface="Arial"/>
              <a:buNone/>
            </a:pPr>
            <a:endParaRPr sz="800">
              <a:solidFill>
                <a:schemeClr val="accent2"/>
              </a:solidFill>
              <a:latin typeface="Barlow Semi Condensed"/>
              <a:ea typeface="Barlow Semi Condensed"/>
              <a:cs typeface="Barlow Semi Condensed"/>
              <a:sym typeface="Barlow Semi Condensed"/>
            </a:endParaRPr>
          </a:p>
          <a:p>
            <a:pPr marL="0" marR="0" lvl="0" indent="0" algn="l" rtl="0">
              <a:lnSpc>
                <a:spcPct val="120000"/>
              </a:lnSpc>
              <a:spcBef>
                <a:spcPts val="0"/>
              </a:spcBef>
              <a:spcAft>
                <a:spcPts val="0"/>
              </a:spcAft>
              <a:buClr>
                <a:schemeClr val="accent2"/>
              </a:buClr>
              <a:buSzPts val="800"/>
              <a:buFont typeface="Barlow Semi Condensed"/>
              <a:buNone/>
            </a:pPr>
            <a:endParaRPr sz="800">
              <a:solidFill>
                <a:schemeClr val="accent2"/>
              </a:solidFill>
              <a:latin typeface="Barlow Semi Condensed"/>
              <a:ea typeface="Barlow Semi Condensed"/>
              <a:cs typeface="Barlow Semi Condensed"/>
              <a:sym typeface="Barlow Semi Condensed"/>
            </a:endParaRPr>
          </a:p>
        </p:txBody>
      </p:sp>
      <p:pic>
        <p:nvPicPr>
          <p:cNvPr id="246" name="Google Shape;246;p20" descr="rgb_germantech__logo--white.pdf"/>
          <p:cNvPicPr preferRelativeResize="0"/>
          <p:nvPr/>
        </p:nvPicPr>
        <p:blipFill rotWithShape="1">
          <a:blip r:embed="rId2">
            <a:alphaModFix/>
          </a:blip>
          <a:srcRect/>
          <a:stretch/>
        </p:blipFill>
        <p:spPr>
          <a:xfrm>
            <a:off x="233114" y="4673119"/>
            <a:ext cx="1038417" cy="37116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agenda list">
  <p:cSld name="agenda list">
    <p:bg>
      <p:bgPr>
        <a:solidFill>
          <a:srgbClr val="FCCA48"/>
        </a:solidFill>
        <a:effectLst/>
      </p:bgPr>
    </p:bg>
    <p:spTree>
      <p:nvGrpSpPr>
        <p:cNvPr id="1" name="Shape 18"/>
        <p:cNvGrpSpPr/>
        <p:nvPr/>
      </p:nvGrpSpPr>
      <p:grpSpPr>
        <a:xfrm>
          <a:off x="0" y="0"/>
          <a:ext cx="0" cy="0"/>
          <a:chOff x="0" y="0"/>
          <a:chExt cx="0" cy="0"/>
        </a:xfrm>
      </p:grpSpPr>
      <p:sp>
        <p:nvSpPr>
          <p:cNvPr id="19" name="Google Shape;19;p3"/>
          <p:cNvSpPr txBox="1">
            <a:spLocks noGrp="1"/>
          </p:cNvSpPr>
          <p:nvPr>
            <p:ph type="body" idx="1"/>
          </p:nvPr>
        </p:nvSpPr>
        <p:spPr>
          <a:xfrm>
            <a:off x="1849300" y="565175"/>
            <a:ext cx="6580500" cy="4003500"/>
          </a:xfrm>
          <a:prstGeom prst="rect">
            <a:avLst/>
          </a:prstGeom>
          <a:noFill/>
          <a:ln>
            <a:noFill/>
          </a:ln>
        </p:spPr>
        <p:txBody>
          <a:bodyPr spcFirstLastPara="1" wrap="square" lIns="0" tIns="0" rIns="0" bIns="0" anchor="ctr" anchorCtr="0">
            <a:noAutofit/>
          </a:bodyPr>
          <a:lstStyle>
            <a:lvl1pPr marL="457200" lvl="0" indent="-400050" algn="l" rtl="0">
              <a:lnSpc>
                <a:spcPct val="100000"/>
              </a:lnSpc>
              <a:spcBef>
                <a:spcPts val="700"/>
              </a:spcBef>
              <a:spcAft>
                <a:spcPts val="0"/>
              </a:spcAft>
              <a:buSzPts val="2700"/>
              <a:buFont typeface="DM Sans"/>
              <a:buAutoNum type="arabicPeriod"/>
              <a:defRPr sz="2700" cap="none">
                <a:latin typeface="DM Sans"/>
                <a:ea typeface="DM Sans"/>
                <a:cs typeface="DM Sans"/>
                <a:sym typeface="DM Sans"/>
              </a:defRPr>
            </a:lvl1pPr>
            <a:lvl2pPr marL="914400" lvl="1" indent="-400050" algn="l" rtl="0">
              <a:lnSpc>
                <a:spcPct val="100000"/>
              </a:lnSpc>
              <a:spcBef>
                <a:spcPts val="700"/>
              </a:spcBef>
              <a:spcAft>
                <a:spcPts val="0"/>
              </a:spcAft>
              <a:buSzPts val="2700"/>
              <a:buFont typeface="DM Sans"/>
              <a:buAutoNum type="arabicPeriod"/>
              <a:defRPr sz="2700" cap="none">
                <a:latin typeface="DM Sans"/>
                <a:ea typeface="DM Sans"/>
                <a:cs typeface="DM Sans"/>
                <a:sym typeface="DM Sans"/>
              </a:defRPr>
            </a:lvl2pPr>
            <a:lvl3pPr marL="1371600" lvl="2" indent="-400050" algn="l" rtl="0">
              <a:lnSpc>
                <a:spcPct val="100000"/>
              </a:lnSpc>
              <a:spcBef>
                <a:spcPts val="700"/>
              </a:spcBef>
              <a:spcAft>
                <a:spcPts val="0"/>
              </a:spcAft>
              <a:buSzPts val="2700"/>
              <a:buFont typeface="DM Sans"/>
              <a:buAutoNum type="arabicPeriod"/>
              <a:defRPr sz="2700" cap="none">
                <a:latin typeface="DM Sans"/>
                <a:ea typeface="DM Sans"/>
                <a:cs typeface="DM Sans"/>
                <a:sym typeface="DM Sans"/>
              </a:defRPr>
            </a:lvl3pPr>
            <a:lvl4pPr marL="1828800" lvl="3" indent="-400050" algn="l" rtl="0">
              <a:lnSpc>
                <a:spcPct val="100000"/>
              </a:lnSpc>
              <a:spcBef>
                <a:spcPts val="700"/>
              </a:spcBef>
              <a:spcAft>
                <a:spcPts val="0"/>
              </a:spcAft>
              <a:buSzPts val="2700"/>
              <a:buFont typeface="DM Sans"/>
              <a:buAutoNum type="arabicPeriod"/>
              <a:defRPr sz="2700" cap="none">
                <a:latin typeface="DM Sans"/>
                <a:ea typeface="DM Sans"/>
                <a:cs typeface="DM Sans"/>
                <a:sym typeface="DM Sans"/>
              </a:defRPr>
            </a:lvl4pPr>
            <a:lvl5pPr marL="2286000" lvl="4" indent="-400050" algn="l" rtl="0">
              <a:lnSpc>
                <a:spcPct val="100000"/>
              </a:lnSpc>
              <a:spcBef>
                <a:spcPts val="700"/>
              </a:spcBef>
              <a:spcAft>
                <a:spcPts val="0"/>
              </a:spcAft>
              <a:buSzPts val="2700"/>
              <a:buFont typeface="DM Sans"/>
              <a:buAutoNum type="arabicPeriod"/>
              <a:defRPr sz="2700" cap="none">
                <a:latin typeface="DM Sans"/>
                <a:ea typeface="DM Sans"/>
                <a:cs typeface="DM Sans"/>
                <a:sym typeface="DM Sans"/>
              </a:defRPr>
            </a:lvl5pPr>
            <a:lvl6pPr marL="2743200" lvl="5" indent="-400050" algn="l" rtl="0">
              <a:lnSpc>
                <a:spcPct val="100000"/>
              </a:lnSpc>
              <a:spcBef>
                <a:spcPts val="1300"/>
              </a:spcBef>
              <a:spcAft>
                <a:spcPts val="0"/>
              </a:spcAft>
              <a:buSzPts val="2700"/>
              <a:buFont typeface="DM Sans"/>
              <a:buChar char="■"/>
              <a:defRPr sz="2700">
                <a:latin typeface="DM Sans"/>
                <a:ea typeface="DM Sans"/>
                <a:cs typeface="DM Sans"/>
                <a:sym typeface="DM Sans"/>
              </a:defRPr>
            </a:lvl6pPr>
            <a:lvl7pPr marL="3200400" lvl="6" indent="-400050" algn="l" rtl="0">
              <a:lnSpc>
                <a:spcPct val="100000"/>
              </a:lnSpc>
              <a:spcBef>
                <a:spcPts val="1300"/>
              </a:spcBef>
              <a:spcAft>
                <a:spcPts val="0"/>
              </a:spcAft>
              <a:buSzPts val="2700"/>
              <a:buFont typeface="DM Sans"/>
              <a:buChar char="●"/>
              <a:defRPr sz="2700">
                <a:latin typeface="DM Sans"/>
                <a:ea typeface="DM Sans"/>
                <a:cs typeface="DM Sans"/>
                <a:sym typeface="DM Sans"/>
              </a:defRPr>
            </a:lvl7pPr>
            <a:lvl8pPr marL="3657600" lvl="7" indent="-400050" algn="l" rtl="0">
              <a:lnSpc>
                <a:spcPct val="100000"/>
              </a:lnSpc>
              <a:spcBef>
                <a:spcPts val="1300"/>
              </a:spcBef>
              <a:spcAft>
                <a:spcPts val="0"/>
              </a:spcAft>
              <a:buSzPts val="2700"/>
              <a:buFont typeface="DM Sans"/>
              <a:buChar char="○"/>
              <a:defRPr sz="2700">
                <a:latin typeface="DM Sans"/>
                <a:ea typeface="DM Sans"/>
                <a:cs typeface="DM Sans"/>
                <a:sym typeface="DM Sans"/>
              </a:defRPr>
            </a:lvl8pPr>
            <a:lvl9pPr marL="4114800" lvl="8" indent="-400050" algn="l" rtl="0">
              <a:lnSpc>
                <a:spcPct val="100000"/>
              </a:lnSpc>
              <a:spcBef>
                <a:spcPts val="1300"/>
              </a:spcBef>
              <a:spcAft>
                <a:spcPts val="0"/>
              </a:spcAft>
              <a:buSzPts val="2700"/>
              <a:buFont typeface="DM Sans"/>
              <a:buChar char="■"/>
              <a:defRPr sz="2700">
                <a:latin typeface="DM Sans"/>
                <a:ea typeface="DM Sans"/>
                <a:cs typeface="DM Sans"/>
                <a:sym typeface="DM Sans"/>
              </a:defRPr>
            </a:lvl9pPr>
          </a:lstStyle>
          <a:p>
            <a:endParaRPr/>
          </a:p>
        </p:txBody>
      </p:sp>
      <p:sp>
        <p:nvSpPr>
          <p:cNvPr id="20" name="Google Shape;20;p3"/>
          <p:cNvSpPr txBox="1">
            <a:spLocks noGrp="1"/>
          </p:cNvSpPr>
          <p:nvPr>
            <p:ph type="sldNum" idx="12"/>
          </p:nvPr>
        </p:nvSpPr>
        <p:spPr>
          <a:xfrm>
            <a:off x="8825237" y="4810125"/>
            <a:ext cx="82201" cy="114300"/>
          </a:xfrm>
          <a:prstGeom prst="rect">
            <a:avLst/>
          </a:prstGeom>
          <a:noFill/>
          <a:ln>
            <a:noFill/>
          </a:ln>
        </p:spPr>
        <p:txBody>
          <a:bodyPr spcFirstLastPara="1" wrap="square" lIns="0" tIns="0" rIns="0" bIns="0" anchor="t" anchorCtr="0">
            <a:noAutofit/>
          </a:bodyPr>
          <a:lstStyle>
            <a:lvl1pPr marL="0" lvl="0" indent="0" algn="r">
              <a:lnSpc>
                <a:spcPct val="100000"/>
              </a:lnSpc>
              <a:spcBef>
                <a:spcPts val="0"/>
              </a:spcBef>
              <a:spcAft>
                <a:spcPts val="0"/>
              </a:spcAft>
              <a:buClr>
                <a:schemeClr val="accent2"/>
              </a:buClr>
              <a:buSzPts val="800"/>
              <a:buFont typeface="Barlow Semi Condensed SemiBold"/>
              <a:buNone/>
              <a:defRPr sz="500">
                <a:solidFill>
                  <a:schemeClr val="dk1"/>
                </a:solidFill>
                <a:latin typeface="DM Sans"/>
                <a:ea typeface="DM Sans"/>
                <a:cs typeface="DM Sans"/>
                <a:sym typeface="DM Sans"/>
              </a:defRPr>
            </a:lvl1pPr>
            <a:lvl2pPr marL="0" lvl="1" indent="0" algn="r">
              <a:lnSpc>
                <a:spcPct val="100000"/>
              </a:lnSpc>
              <a:spcBef>
                <a:spcPts val="0"/>
              </a:spcBef>
              <a:spcAft>
                <a:spcPts val="0"/>
              </a:spcAft>
              <a:buClr>
                <a:schemeClr val="accent2"/>
              </a:buClr>
              <a:buSzPts val="800"/>
              <a:buFont typeface="Barlow Semi Condensed SemiBold"/>
              <a:buNone/>
              <a:defRPr sz="500">
                <a:solidFill>
                  <a:schemeClr val="dk1"/>
                </a:solidFill>
                <a:latin typeface="DM Sans"/>
                <a:ea typeface="DM Sans"/>
                <a:cs typeface="DM Sans"/>
                <a:sym typeface="DM Sans"/>
              </a:defRPr>
            </a:lvl2pPr>
            <a:lvl3pPr marL="0" lvl="2" indent="0" algn="r">
              <a:lnSpc>
                <a:spcPct val="100000"/>
              </a:lnSpc>
              <a:spcBef>
                <a:spcPts val="0"/>
              </a:spcBef>
              <a:spcAft>
                <a:spcPts val="0"/>
              </a:spcAft>
              <a:buClr>
                <a:schemeClr val="accent2"/>
              </a:buClr>
              <a:buSzPts val="800"/>
              <a:buFont typeface="Barlow Semi Condensed SemiBold"/>
              <a:buNone/>
              <a:defRPr sz="500">
                <a:solidFill>
                  <a:schemeClr val="dk1"/>
                </a:solidFill>
                <a:latin typeface="DM Sans"/>
                <a:ea typeface="DM Sans"/>
                <a:cs typeface="DM Sans"/>
                <a:sym typeface="DM Sans"/>
              </a:defRPr>
            </a:lvl3pPr>
            <a:lvl4pPr marL="0" lvl="3" indent="0" algn="r">
              <a:lnSpc>
                <a:spcPct val="100000"/>
              </a:lnSpc>
              <a:spcBef>
                <a:spcPts val="0"/>
              </a:spcBef>
              <a:spcAft>
                <a:spcPts val="0"/>
              </a:spcAft>
              <a:buClr>
                <a:schemeClr val="accent2"/>
              </a:buClr>
              <a:buSzPts val="800"/>
              <a:buFont typeface="Barlow Semi Condensed SemiBold"/>
              <a:buNone/>
              <a:defRPr sz="500">
                <a:solidFill>
                  <a:schemeClr val="dk1"/>
                </a:solidFill>
                <a:latin typeface="DM Sans"/>
                <a:ea typeface="DM Sans"/>
                <a:cs typeface="DM Sans"/>
                <a:sym typeface="DM Sans"/>
              </a:defRPr>
            </a:lvl4pPr>
            <a:lvl5pPr marL="0" lvl="4" indent="0" algn="r">
              <a:lnSpc>
                <a:spcPct val="100000"/>
              </a:lnSpc>
              <a:spcBef>
                <a:spcPts val="0"/>
              </a:spcBef>
              <a:spcAft>
                <a:spcPts val="0"/>
              </a:spcAft>
              <a:buClr>
                <a:schemeClr val="accent2"/>
              </a:buClr>
              <a:buSzPts val="800"/>
              <a:buFont typeface="Barlow Semi Condensed SemiBold"/>
              <a:buNone/>
              <a:defRPr sz="500">
                <a:solidFill>
                  <a:schemeClr val="dk1"/>
                </a:solidFill>
                <a:latin typeface="DM Sans"/>
                <a:ea typeface="DM Sans"/>
                <a:cs typeface="DM Sans"/>
                <a:sym typeface="DM Sans"/>
              </a:defRPr>
            </a:lvl5pPr>
            <a:lvl6pPr marL="0" lvl="5" indent="0" algn="r">
              <a:lnSpc>
                <a:spcPct val="100000"/>
              </a:lnSpc>
              <a:spcBef>
                <a:spcPts val="0"/>
              </a:spcBef>
              <a:spcAft>
                <a:spcPts val="0"/>
              </a:spcAft>
              <a:buClr>
                <a:schemeClr val="accent2"/>
              </a:buClr>
              <a:buSzPts val="800"/>
              <a:buFont typeface="Barlow Semi Condensed SemiBold"/>
              <a:buNone/>
              <a:defRPr sz="500">
                <a:solidFill>
                  <a:schemeClr val="dk1"/>
                </a:solidFill>
                <a:latin typeface="DM Sans"/>
                <a:ea typeface="DM Sans"/>
                <a:cs typeface="DM Sans"/>
                <a:sym typeface="DM Sans"/>
              </a:defRPr>
            </a:lvl6pPr>
            <a:lvl7pPr marL="0" lvl="6" indent="0" algn="r">
              <a:lnSpc>
                <a:spcPct val="100000"/>
              </a:lnSpc>
              <a:spcBef>
                <a:spcPts val="0"/>
              </a:spcBef>
              <a:spcAft>
                <a:spcPts val="0"/>
              </a:spcAft>
              <a:buClr>
                <a:schemeClr val="accent2"/>
              </a:buClr>
              <a:buSzPts val="800"/>
              <a:buFont typeface="Barlow Semi Condensed SemiBold"/>
              <a:buNone/>
              <a:defRPr sz="500">
                <a:solidFill>
                  <a:schemeClr val="dk1"/>
                </a:solidFill>
                <a:latin typeface="DM Sans"/>
                <a:ea typeface="DM Sans"/>
                <a:cs typeface="DM Sans"/>
                <a:sym typeface="DM Sans"/>
              </a:defRPr>
            </a:lvl7pPr>
            <a:lvl8pPr marL="0" lvl="7" indent="0" algn="r">
              <a:lnSpc>
                <a:spcPct val="100000"/>
              </a:lnSpc>
              <a:spcBef>
                <a:spcPts val="0"/>
              </a:spcBef>
              <a:spcAft>
                <a:spcPts val="0"/>
              </a:spcAft>
              <a:buClr>
                <a:schemeClr val="accent2"/>
              </a:buClr>
              <a:buSzPts val="800"/>
              <a:buFont typeface="Barlow Semi Condensed SemiBold"/>
              <a:buNone/>
              <a:defRPr sz="500">
                <a:solidFill>
                  <a:schemeClr val="dk1"/>
                </a:solidFill>
                <a:latin typeface="DM Sans"/>
                <a:ea typeface="DM Sans"/>
                <a:cs typeface="DM Sans"/>
                <a:sym typeface="DM Sans"/>
              </a:defRPr>
            </a:lvl8pPr>
            <a:lvl9pPr marL="0" lvl="8" indent="0" algn="r">
              <a:lnSpc>
                <a:spcPct val="100000"/>
              </a:lnSpc>
              <a:spcBef>
                <a:spcPts val="0"/>
              </a:spcBef>
              <a:spcAft>
                <a:spcPts val="0"/>
              </a:spcAft>
              <a:buClr>
                <a:schemeClr val="accent2"/>
              </a:buClr>
              <a:buSzPts val="800"/>
              <a:buFont typeface="Barlow Semi Condensed SemiBold"/>
              <a:buNone/>
              <a:defRPr sz="500">
                <a:solidFill>
                  <a:schemeClr val="dk1"/>
                </a:solidFill>
                <a:latin typeface="DM Sans"/>
                <a:ea typeface="DM Sans"/>
                <a:cs typeface="DM Sans"/>
                <a:sym typeface="DM Sans"/>
              </a:defRPr>
            </a:lvl9pPr>
          </a:lstStyle>
          <a:p>
            <a:pPr marL="0" lvl="0" indent="0" algn="r" rtl="0">
              <a:spcBef>
                <a:spcPts val="0"/>
              </a:spcBef>
              <a:spcAft>
                <a:spcPts val="0"/>
              </a:spcAft>
              <a:buNone/>
            </a:pPr>
            <a:fld id="{00000000-1234-1234-1234-123412341234}" type="slidenum">
              <a:rPr lang="de"/>
              <a:t>‹Nr.›</a:t>
            </a:fld>
            <a:endParaRPr/>
          </a:p>
        </p:txBody>
      </p:sp>
      <p:sp>
        <p:nvSpPr>
          <p:cNvPr id="21" name="Google Shape;21;p3"/>
          <p:cNvSpPr txBox="1">
            <a:spLocks noGrp="1"/>
          </p:cNvSpPr>
          <p:nvPr>
            <p:ph type="body" idx="2"/>
          </p:nvPr>
        </p:nvSpPr>
        <p:spPr>
          <a:xfrm>
            <a:off x="0" y="160525"/>
            <a:ext cx="9144000" cy="4023300"/>
          </a:xfrm>
          <a:prstGeom prst="rect">
            <a:avLst/>
          </a:prstGeom>
          <a:noFill/>
          <a:ln>
            <a:noFill/>
          </a:ln>
        </p:spPr>
        <p:txBody>
          <a:bodyPr spcFirstLastPara="1" wrap="square" lIns="91425" tIns="91425" rIns="91425" bIns="91425" anchor="t" anchorCtr="0">
            <a:noAutofit/>
          </a:bodyPr>
          <a:lstStyle>
            <a:lvl1pPr marL="457200" lvl="0" indent="-311150" algn="ctr" rtl="0">
              <a:spcBef>
                <a:spcPts val="0"/>
              </a:spcBef>
              <a:spcAft>
                <a:spcPts val="0"/>
              </a:spcAft>
              <a:buSzPts val="1300"/>
              <a:buFont typeface="DM Sans"/>
              <a:buChar char="●"/>
              <a:defRPr sz="1300">
                <a:latin typeface="DM Sans"/>
                <a:ea typeface="DM Sans"/>
                <a:cs typeface="DM Sans"/>
                <a:sym typeface="DM Sans"/>
              </a:defRPr>
            </a:lvl1pPr>
            <a:lvl2pPr marL="914400" lvl="1" indent="-311150" algn="ctr" rtl="0">
              <a:spcBef>
                <a:spcPts val="0"/>
              </a:spcBef>
              <a:spcAft>
                <a:spcPts val="0"/>
              </a:spcAft>
              <a:buSzPts val="1300"/>
              <a:buFont typeface="DM Sans"/>
              <a:buChar char="○"/>
              <a:defRPr sz="1300">
                <a:latin typeface="DM Sans"/>
                <a:ea typeface="DM Sans"/>
                <a:cs typeface="DM Sans"/>
                <a:sym typeface="DM Sans"/>
              </a:defRPr>
            </a:lvl2pPr>
            <a:lvl3pPr marL="1371600" lvl="2" indent="-311150" algn="ctr" rtl="0">
              <a:spcBef>
                <a:spcPts val="0"/>
              </a:spcBef>
              <a:spcAft>
                <a:spcPts val="0"/>
              </a:spcAft>
              <a:buSzPts val="1300"/>
              <a:buFont typeface="DM Sans"/>
              <a:buChar char="■"/>
              <a:defRPr sz="1300">
                <a:latin typeface="DM Sans"/>
                <a:ea typeface="DM Sans"/>
                <a:cs typeface="DM Sans"/>
                <a:sym typeface="DM Sans"/>
              </a:defRPr>
            </a:lvl3pPr>
            <a:lvl4pPr marL="1828800" lvl="3" indent="-311150" algn="ctr" rtl="0">
              <a:spcBef>
                <a:spcPts val="0"/>
              </a:spcBef>
              <a:spcAft>
                <a:spcPts val="0"/>
              </a:spcAft>
              <a:buSzPts val="1300"/>
              <a:buFont typeface="DM Sans"/>
              <a:buChar char="●"/>
              <a:defRPr sz="1300">
                <a:latin typeface="DM Sans"/>
                <a:ea typeface="DM Sans"/>
                <a:cs typeface="DM Sans"/>
                <a:sym typeface="DM Sans"/>
              </a:defRPr>
            </a:lvl4pPr>
            <a:lvl5pPr marL="2286000" lvl="4" indent="-311150" algn="ctr" rtl="0">
              <a:spcBef>
                <a:spcPts val="0"/>
              </a:spcBef>
              <a:spcAft>
                <a:spcPts val="0"/>
              </a:spcAft>
              <a:buSzPts val="1300"/>
              <a:buFont typeface="DM Sans"/>
              <a:buChar char="○"/>
              <a:defRPr sz="1300">
                <a:latin typeface="DM Sans"/>
                <a:ea typeface="DM Sans"/>
                <a:cs typeface="DM Sans"/>
                <a:sym typeface="DM Sans"/>
              </a:defRPr>
            </a:lvl5pPr>
            <a:lvl6pPr marL="2743200" lvl="5" indent="-311150" algn="ctr" rtl="0">
              <a:spcBef>
                <a:spcPts val="0"/>
              </a:spcBef>
              <a:spcAft>
                <a:spcPts val="0"/>
              </a:spcAft>
              <a:buSzPts val="1300"/>
              <a:buFont typeface="DM Sans"/>
              <a:buChar char="■"/>
              <a:defRPr sz="1300">
                <a:latin typeface="DM Sans"/>
                <a:ea typeface="DM Sans"/>
                <a:cs typeface="DM Sans"/>
                <a:sym typeface="DM Sans"/>
              </a:defRPr>
            </a:lvl6pPr>
            <a:lvl7pPr marL="3200400" lvl="6" indent="-311150" algn="ctr" rtl="0">
              <a:spcBef>
                <a:spcPts val="0"/>
              </a:spcBef>
              <a:spcAft>
                <a:spcPts val="0"/>
              </a:spcAft>
              <a:buSzPts val="1300"/>
              <a:buFont typeface="DM Sans"/>
              <a:buChar char="●"/>
              <a:defRPr sz="1300">
                <a:latin typeface="DM Sans"/>
                <a:ea typeface="DM Sans"/>
                <a:cs typeface="DM Sans"/>
                <a:sym typeface="DM Sans"/>
              </a:defRPr>
            </a:lvl7pPr>
            <a:lvl8pPr marL="3657600" lvl="7" indent="-311150" algn="ctr" rtl="0">
              <a:spcBef>
                <a:spcPts val="0"/>
              </a:spcBef>
              <a:spcAft>
                <a:spcPts val="0"/>
              </a:spcAft>
              <a:buSzPts val="1300"/>
              <a:buFont typeface="DM Sans"/>
              <a:buChar char="○"/>
              <a:defRPr sz="1300">
                <a:latin typeface="DM Sans"/>
                <a:ea typeface="DM Sans"/>
                <a:cs typeface="DM Sans"/>
                <a:sym typeface="DM Sans"/>
              </a:defRPr>
            </a:lvl8pPr>
            <a:lvl9pPr marL="4114800" lvl="8" indent="-311150" algn="ctr" rtl="0">
              <a:spcBef>
                <a:spcPts val="0"/>
              </a:spcBef>
              <a:spcAft>
                <a:spcPts val="0"/>
              </a:spcAft>
              <a:buSzPts val="1300"/>
              <a:buFont typeface="DM Sans"/>
              <a:buChar char="■"/>
              <a:defRPr sz="1300">
                <a:latin typeface="DM Sans"/>
                <a:ea typeface="DM Sans"/>
                <a:cs typeface="DM Sans"/>
                <a:sym typeface="DM Sans"/>
              </a:defRPr>
            </a:lvl9pPr>
          </a:lstStyle>
          <a:p>
            <a:endParaRPr/>
          </a:p>
        </p:txBody>
      </p:sp>
      <p:pic>
        <p:nvPicPr>
          <p:cNvPr id="22" name="Google Shape;22;p3"/>
          <p:cNvPicPr preferRelativeResize="0"/>
          <p:nvPr/>
        </p:nvPicPr>
        <p:blipFill>
          <a:blip r:embed="rId2">
            <a:alphaModFix/>
          </a:blip>
          <a:stretch>
            <a:fillRect/>
          </a:stretch>
        </p:blipFill>
        <p:spPr>
          <a:xfrm>
            <a:off x="379700" y="4753638"/>
            <a:ext cx="760749" cy="189175"/>
          </a:xfrm>
          <a:prstGeom prst="rect">
            <a:avLst/>
          </a:prstGeom>
          <a:noFill/>
          <a:ln>
            <a:noFill/>
          </a:ln>
        </p:spPr>
      </p:pic>
      <p:sp>
        <p:nvSpPr>
          <p:cNvPr id="23" name="Google Shape;23;p3"/>
          <p:cNvSpPr/>
          <p:nvPr/>
        </p:nvSpPr>
        <p:spPr>
          <a:xfrm rot="-2700000">
            <a:off x="374475" y="-260676"/>
            <a:ext cx="501904" cy="501904"/>
          </a:xfrm>
          <a:prstGeom prst="rtTriangle">
            <a:avLst/>
          </a:prstGeom>
          <a:solidFill>
            <a:srgbClr val="1A4B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call to action blank">
  <p:cSld name="call to action blank">
    <p:bg>
      <p:bgPr>
        <a:solidFill>
          <a:srgbClr val="00AFBD"/>
        </a:solidFill>
        <a:effectLst/>
      </p:bgPr>
    </p:bg>
    <p:spTree>
      <p:nvGrpSpPr>
        <p:cNvPr id="1" name="Shape 247"/>
        <p:cNvGrpSpPr/>
        <p:nvPr/>
      </p:nvGrpSpPr>
      <p:grpSpPr>
        <a:xfrm>
          <a:off x="0" y="0"/>
          <a:ext cx="0" cy="0"/>
          <a:chOff x="0" y="0"/>
          <a:chExt cx="0" cy="0"/>
        </a:xfrm>
      </p:grpSpPr>
      <p:sp>
        <p:nvSpPr>
          <p:cNvPr id="248" name="Google Shape;248;p21"/>
          <p:cNvSpPr txBox="1">
            <a:spLocks noGrp="1"/>
          </p:cNvSpPr>
          <p:nvPr>
            <p:ph type="sldNum" idx="12"/>
          </p:nvPr>
        </p:nvSpPr>
        <p:spPr>
          <a:xfrm>
            <a:off x="8825237" y="4791075"/>
            <a:ext cx="82201" cy="114300"/>
          </a:xfrm>
          <a:prstGeom prst="rect">
            <a:avLst/>
          </a:prstGeom>
          <a:noFill/>
          <a:ln>
            <a:noFill/>
          </a:ln>
        </p:spPr>
        <p:txBody>
          <a:bodyPr spcFirstLastPara="1" wrap="square" lIns="0" tIns="0" rIns="0" bIns="0" anchor="t" anchorCtr="0">
            <a:noAutofit/>
          </a:bodyPr>
          <a:lstStyle>
            <a:lvl1pPr marL="0" lvl="0"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1pPr>
            <a:lvl2pPr marL="0" lvl="1"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2pPr>
            <a:lvl3pPr marL="0" lvl="2"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3pPr>
            <a:lvl4pPr marL="0" lvl="3"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4pPr>
            <a:lvl5pPr marL="0" lvl="4"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5pPr>
            <a:lvl6pPr marL="0" lvl="5"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6pPr>
            <a:lvl7pPr marL="0" lvl="6"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7pPr>
            <a:lvl8pPr marL="0" lvl="7"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8pPr>
            <a:lvl9pPr marL="0" lvl="8"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9pPr>
          </a:lstStyle>
          <a:p>
            <a:pPr marL="0" lvl="0" indent="0" algn="r" rtl="0">
              <a:spcBef>
                <a:spcPts val="0"/>
              </a:spcBef>
              <a:spcAft>
                <a:spcPts val="0"/>
              </a:spcAft>
              <a:buNone/>
            </a:pPr>
            <a:fld id="{00000000-1234-1234-1234-123412341234}" type="slidenum">
              <a:rPr lang="de"/>
              <a:t>‹Nr.›</a:t>
            </a:fld>
            <a:endParaRPr/>
          </a:p>
        </p:txBody>
      </p:sp>
      <p:sp>
        <p:nvSpPr>
          <p:cNvPr id="249" name="Google Shape;249;p21"/>
          <p:cNvSpPr txBox="1"/>
          <p:nvPr/>
        </p:nvSpPr>
        <p:spPr>
          <a:xfrm>
            <a:off x="1828800" y="4809053"/>
            <a:ext cx="6773528" cy="201104"/>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chemeClr val="dk1"/>
              </a:buClr>
              <a:buSzPts val="1100"/>
              <a:buFont typeface="Arial"/>
              <a:buNone/>
            </a:pPr>
            <a:r>
              <a:rPr lang="de" sz="800">
                <a:solidFill>
                  <a:schemeClr val="accent2"/>
                </a:solidFill>
                <a:latin typeface="Barlow Semi Condensed"/>
                <a:ea typeface="Barlow Semi Condensed"/>
                <a:cs typeface="Barlow Semi Condensed"/>
                <a:sym typeface="Barlow Semi Condensed"/>
              </a:rPr>
              <a:t>09-2020 OFFER ITA - GLOBAL STARTUP program 2nd EDITION</a:t>
            </a:r>
            <a:endParaRPr sz="800">
              <a:solidFill>
                <a:schemeClr val="accent2"/>
              </a:solidFill>
              <a:latin typeface="Barlow Semi Condensed"/>
              <a:ea typeface="Barlow Semi Condensed"/>
              <a:cs typeface="Barlow Semi Condensed"/>
              <a:sym typeface="Barlow Semi Condensed"/>
            </a:endParaRPr>
          </a:p>
          <a:p>
            <a:pPr marL="0" marR="0" lvl="0" indent="0" algn="l" rtl="0">
              <a:lnSpc>
                <a:spcPct val="120000"/>
              </a:lnSpc>
              <a:spcBef>
                <a:spcPts val="0"/>
              </a:spcBef>
              <a:spcAft>
                <a:spcPts val="0"/>
              </a:spcAft>
              <a:buClr>
                <a:schemeClr val="dk1"/>
              </a:buClr>
              <a:buSzPts val="1100"/>
              <a:buFont typeface="Arial"/>
              <a:buNone/>
            </a:pPr>
            <a:endParaRPr sz="800">
              <a:solidFill>
                <a:schemeClr val="accent2"/>
              </a:solidFill>
              <a:latin typeface="Barlow Semi Condensed"/>
              <a:ea typeface="Barlow Semi Condensed"/>
              <a:cs typeface="Barlow Semi Condensed"/>
              <a:sym typeface="Barlow Semi Condensed"/>
            </a:endParaRPr>
          </a:p>
          <a:p>
            <a:pPr marL="0" marR="0" lvl="0" indent="0" algn="l" rtl="0">
              <a:lnSpc>
                <a:spcPct val="120000"/>
              </a:lnSpc>
              <a:spcBef>
                <a:spcPts val="0"/>
              </a:spcBef>
              <a:spcAft>
                <a:spcPts val="0"/>
              </a:spcAft>
              <a:buClr>
                <a:schemeClr val="accent2"/>
              </a:buClr>
              <a:buSzPts val="800"/>
              <a:buFont typeface="Barlow Semi Condensed"/>
              <a:buNone/>
            </a:pPr>
            <a:endParaRPr sz="800">
              <a:solidFill>
                <a:schemeClr val="accent2"/>
              </a:solidFill>
              <a:latin typeface="Barlow Semi Condensed"/>
              <a:ea typeface="Barlow Semi Condensed"/>
              <a:cs typeface="Barlow Semi Condensed"/>
              <a:sym typeface="Barlow Semi Condensed"/>
            </a:endParaRPr>
          </a:p>
        </p:txBody>
      </p:sp>
      <p:pic>
        <p:nvPicPr>
          <p:cNvPr id="250" name="Google Shape;250;p21" descr="rgb_germantech__logo--white.pdf"/>
          <p:cNvPicPr preferRelativeResize="0"/>
          <p:nvPr/>
        </p:nvPicPr>
        <p:blipFill rotWithShape="1">
          <a:blip r:embed="rId2">
            <a:alphaModFix/>
          </a:blip>
          <a:srcRect/>
          <a:stretch/>
        </p:blipFill>
        <p:spPr>
          <a:xfrm>
            <a:off x="233114" y="4673119"/>
            <a:ext cx="1038417" cy="37116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neutral Kopie">
  <p:cSld name="neutral Kopie">
    <p:bg>
      <p:bgPr>
        <a:solidFill>
          <a:srgbClr val="1A4B73"/>
        </a:solidFill>
        <a:effectLst/>
      </p:bgPr>
    </p:bg>
    <p:spTree>
      <p:nvGrpSpPr>
        <p:cNvPr id="1" name="Shape 251"/>
        <p:cNvGrpSpPr/>
        <p:nvPr/>
      </p:nvGrpSpPr>
      <p:grpSpPr>
        <a:xfrm>
          <a:off x="0" y="0"/>
          <a:ext cx="0" cy="0"/>
          <a:chOff x="0" y="0"/>
          <a:chExt cx="0" cy="0"/>
        </a:xfrm>
      </p:grpSpPr>
      <p:sp>
        <p:nvSpPr>
          <p:cNvPr id="252" name="Google Shape;252;p22"/>
          <p:cNvSpPr txBox="1">
            <a:spLocks noGrp="1"/>
          </p:cNvSpPr>
          <p:nvPr>
            <p:ph type="sldNum" idx="12"/>
          </p:nvPr>
        </p:nvSpPr>
        <p:spPr>
          <a:xfrm>
            <a:off x="8825237" y="4791075"/>
            <a:ext cx="82200" cy="1143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Barlow Semi Condensed SemiBold"/>
              <a:buNone/>
              <a:defRPr>
                <a:solidFill>
                  <a:srgbClr val="000000"/>
                </a:solidFill>
              </a:defRPr>
            </a:lvl1pPr>
            <a:lvl2pPr marL="0" marR="0" lvl="1" indent="0" algn="r">
              <a:lnSpc>
                <a:spcPct val="100000"/>
              </a:lnSpc>
              <a:spcBef>
                <a:spcPts val="0"/>
              </a:spcBef>
              <a:spcAft>
                <a:spcPts val="0"/>
              </a:spcAft>
              <a:buClr>
                <a:srgbClr val="000000"/>
              </a:buClr>
              <a:buSzPts val="800"/>
              <a:buFont typeface="Barlow Semi Condensed SemiBold"/>
              <a:buNone/>
              <a:defRPr>
                <a:solidFill>
                  <a:srgbClr val="000000"/>
                </a:solidFill>
              </a:defRPr>
            </a:lvl2pPr>
            <a:lvl3pPr marL="0" marR="0" lvl="2" indent="0" algn="r">
              <a:lnSpc>
                <a:spcPct val="100000"/>
              </a:lnSpc>
              <a:spcBef>
                <a:spcPts val="0"/>
              </a:spcBef>
              <a:spcAft>
                <a:spcPts val="0"/>
              </a:spcAft>
              <a:buClr>
                <a:srgbClr val="000000"/>
              </a:buClr>
              <a:buSzPts val="800"/>
              <a:buFont typeface="Barlow Semi Condensed SemiBold"/>
              <a:buNone/>
              <a:defRPr>
                <a:solidFill>
                  <a:srgbClr val="000000"/>
                </a:solidFill>
              </a:defRPr>
            </a:lvl3pPr>
            <a:lvl4pPr marL="0" marR="0" lvl="3" indent="0" algn="r">
              <a:lnSpc>
                <a:spcPct val="100000"/>
              </a:lnSpc>
              <a:spcBef>
                <a:spcPts val="0"/>
              </a:spcBef>
              <a:spcAft>
                <a:spcPts val="0"/>
              </a:spcAft>
              <a:buClr>
                <a:srgbClr val="000000"/>
              </a:buClr>
              <a:buSzPts val="800"/>
              <a:buFont typeface="Barlow Semi Condensed SemiBold"/>
              <a:buNone/>
              <a:defRPr>
                <a:solidFill>
                  <a:srgbClr val="000000"/>
                </a:solidFill>
              </a:defRPr>
            </a:lvl4pPr>
            <a:lvl5pPr marL="0" marR="0" lvl="4" indent="0" algn="r">
              <a:lnSpc>
                <a:spcPct val="100000"/>
              </a:lnSpc>
              <a:spcBef>
                <a:spcPts val="0"/>
              </a:spcBef>
              <a:spcAft>
                <a:spcPts val="0"/>
              </a:spcAft>
              <a:buClr>
                <a:srgbClr val="000000"/>
              </a:buClr>
              <a:buSzPts val="800"/>
              <a:buFont typeface="Barlow Semi Condensed SemiBold"/>
              <a:buNone/>
              <a:defRPr>
                <a:solidFill>
                  <a:srgbClr val="000000"/>
                </a:solidFill>
              </a:defRPr>
            </a:lvl5pPr>
            <a:lvl6pPr marL="0" marR="0" lvl="5" indent="0" algn="r">
              <a:lnSpc>
                <a:spcPct val="100000"/>
              </a:lnSpc>
              <a:spcBef>
                <a:spcPts val="0"/>
              </a:spcBef>
              <a:spcAft>
                <a:spcPts val="0"/>
              </a:spcAft>
              <a:buClr>
                <a:srgbClr val="000000"/>
              </a:buClr>
              <a:buSzPts val="800"/>
              <a:buFont typeface="Barlow Semi Condensed SemiBold"/>
              <a:buNone/>
              <a:defRPr>
                <a:solidFill>
                  <a:srgbClr val="000000"/>
                </a:solidFill>
              </a:defRPr>
            </a:lvl6pPr>
            <a:lvl7pPr marL="0" marR="0" lvl="6" indent="0" algn="r">
              <a:lnSpc>
                <a:spcPct val="100000"/>
              </a:lnSpc>
              <a:spcBef>
                <a:spcPts val="0"/>
              </a:spcBef>
              <a:spcAft>
                <a:spcPts val="0"/>
              </a:spcAft>
              <a:buClr>
                <a:srgbClr val="000000"/>
              </a:buClr>
              <a:buSzPts val="800"/>
              <a:buFont typeface="Barlow Semi Condensed SemiBold"/>
              <a:buNone/>
              <a:defRPr>
                <a:solidFill>
                  <a:srgbClr val="000000"/>
                </a:solidFill>
              </a:defRPr>
            </a:lvl7pPr>
            <a:lvl8pPr marL="0" marR="0" lvl="7" indent="0" algn="r">
              <a:lnSpc>
                <a:spcPct val="100000"/>
              </a:lnSpc>
              <a:spcBef>
                <a:spcPts val="0"/>
              </a:spcBef>
              <a:spcAft>
                <a:spcPts val="0"/>
              </a:spcAft>
              <a:buClr>
                <a:srgbClr val="000000"/>
              </a:buClr>
              <a:buSzPts val="800"/>
              <a:buFont typeface="Barlow Semi Condensed SemiBold"/>
              <a:buNone/>
              <a:defRPr>
                <a:solidFill>
                  <a:srgbClr val="000000"/>
                </a:solidFill>
              </a:defRPr>
            </a:lvl8pPr>
            <a:lvl9pPr marL="0" marR="0" lvl="8" indent="0" algn="r">
              <a:lnSpc>
                <a:spcPct val="100000"/>
              </a:lnSpc>
              <a:spcBef>
                <a:spcPts val="0"/>
              </a:spcBef>
              <a:spcAft>
                <a:spcPts val="0"/>
              </a:spcAft>
              <a:buClr>
                <a:srgbClr val="000000"/>
              </a:buClr>
              <a:buSzPts val="800"/>
              <a:buFont typeface="Barlow Semi Condensed SemiBold"/>
              <a:buNone/>
              <a:defRPr>
                <a:solidFill>
                  <a:srgbClr val="000000"/>
                </a:solidFill>
              </a:defRPr>
            </a:lvl9pPr>
          </a:lstStyle>
          <a:p>
            <a:pPr marL="0" lvl="0" indent="0" algn="r" rtl="0">
              <a:spcBef>
                <a:spcPts val="0"/>
              </a:spcBef>
              <a:spcAft>
                <a:spcPts val="0"/>
              </a:spcAft>
              <a:buNone/>
            </a:pPr>
            <a:fld id="{00000000-1234-1234-1234-123412341234}" type="slidenum">
              <a:rPr lang="de"/>
              <a:t>‹Nr.›</a:t>
            </a:fld>
            <a:endParaRPr>
              <a:solidFill>
                <a:schemeClr val="accent2"/>
              </a:solidFill>
            </a:endParaRPr>
          </a:p>
        </p:txBody>
      </p:sp>
      <p:sp>
        <p:nvSpPr>
          <p:cNvPr id="253" name="Google Shape;253;p22"/>
          <p:cNvSpPr/>
          <p:nvPr/>
        </p:nvSpPr>
        <p:spPr>
          <a:xfrm rot="-2700000">
            <a:off x="374475" y="-260676"/>
            <a:ext cx="501904" cy="501904"/>
          </a:xfrm>
          <a:prstGeom prst="rtTriangle">
            <a:avLst/>
          </a:prstGeom>
          <a:solidFill>
            <a:srgbClr val="FCCA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4" name="Google Shape;254;p22"/>
          <p:cNvPicPr preferRelativeResize="0"/>
          <p:nvPr/>
        </p:nvPicPr>
        <p:blipFill>
          <a:blip r:embed="rId2">
            <a:alphaModFix/>
          </a:blip>
          <a:stretch>
            <a:fillRect/>
          </a:stretch>
        </p:blipFill>
        <p:spPr>
          <a:xfrm>
            <a:off x="379700" y="4753638"/>
            <a:ext cx="760749" cy="1891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negative blank">
  <p:cSld name="negative blank">
    <p:bg>
      <p:bgPr>
        <a:solidFill>
          <a:srgbClr val="FFA9AA"/>
        </a:solidFill>
        <a:effectLst/>
      </p:bgPr>
    </p:bg>
    <p:spTree>
      <p:nvGrpSpPr>
        <p:cNvPr id="1" name="Shape 255"/>
        <p:cNvGrpSpPr/>
        <p:nvPr/>
      </p:nvGrpSpPr>
      <p:grpSpPr>
        <a:xfrm>
          <a:off x="0" y="0"/>
          <a:ext cx="0" cy="0"/>
          <a:chOff x="0" y="0"/>
          <a:chExt cx="0" cy="0"/>
        </a:xfrm>
      </p:grpSpPr>
      <p:sp>
        <p:nvSpPr>
          <p:cNvPr id="256" name="Google Shape;256;p23"/>
          <p:cNvSpPr txBox="1">
            <a:spLocks noGrp="1"/>
          </p:cNvSpPr>
          <p:nvPr>
            <p:ph type="sldNum" idx="12"/>
          </p:nvPr>
        </p:nvSpPr>
        <p:spPr>
          <a:xfrm>
            <a:off x="8825237" y="4791075"/>
            <a:ext cx="82201" cy="114300"/>
          </a:xfrm>
          <a:prstGeom prst="rect">
            <a:avLst/>
          </a:prstGeom>
          <a:noFill/>
          <a:ln>
            <a:noFill/>
          </a:ln>
        </p:spPr>
        <p:txBody>
          <a:bodyPr spcFirstLastPara="1" wrap="square" lIns="0" tIns="0" rIns="0" bIns="0" anchor="t" anchorCtr="0">
            <a:noAutofit/>
          </a:bodyPr>
          <a:lstStyle>
            <a:lvl1pPr marL="0" lvl="0"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1pPr>
            <a:lvl2pPr marL="0" lvl="1"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2pPr>
            <a:lvl3pPr marL="0" lvl="2"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3pPr>
            <a:lvl4pPr marL="0" lvl="3"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4pPr>
            <a:lvl5pPr marL="0" lvl="4"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5pPr>
            <a:lvl6pPr marL="0" lvl="5"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6pPr>
            <a:lvl7pPr marL="0" lvl="6"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7pPr>
            <a:lvl8pPr marL="0" lvl="7"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8pPr>
            <a:lvl9pPr marL="0" lvl="8"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9pPr>
          </a:lstStyle>
          <a:p>
            <a:pPr marL="0" lvl="0" indent="0" algn="r" rtl="0">
              <a:spcBef>
                <a:spcPts val="0"/>
              </a:spcBef>
              <a:spcAft>
                <a:spcPts val="0"/>
              </a:spcAft>
              <a:buNone/>
            </a:pPr>
            <a:fld id="{00000000-1234-1234-1234-123412341234}" type="slidenum">
              <a:rPr lang="de"/>
              <a:t>‹Nr.›</a:t>
            </a:fld>
            <a:endParaRPr/>
          </a:p>
        </p:txBody>
      </p:sp>
      <p:sp>
        <p:nvSpPr>
          <p:cNvPr id="257" name="Google Shape;257;p23"/>
          <p:cNvSpPr txBox="1"/>
          <p:nvPr/>
        </p:nvSpPr>
        <p:spPr>
          <a:xfrm>
            <a:off x="1828800" y="4809053"/>
            <a:ext cx="6773528" cy="201104"/>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chemeClr val="accent2"/>
              </a:buClr>
              <a:buSzPts val="800"/>
              <a:buFont typeface="Barlow Semi Condensed"/>
              <a:buNone/>
            </a:pPr>
            <a:r>
              <a:rPr lang="de" sz="800" b="0" i="0" u="none" strike="noStrike" cap="none">
                <a:solidFill>
                  <a:schemeClr val="accent2"/>
                </a:solidFill>
                <a:latin typeface="Barlow Semi Condensed"/>
                <a:ea typeface="Barlow Semi Condensed"/>
                <a:cs typeface="Barlow Semi Condensed"/>
                <a:sym typeface="Barlow Semi Condensed"/>
              </a:rPr>
              <a:t>00-00-2019, City – Event,  First Lastname, Job</a:t>
            </a:r>
            <a:endParaRPr sz="500"/>
          </a:p>
        </p:txBody>
      </p:sp>
      <p:pic>
        <p:nvPicPr>
          <p:cNvPr id="258" name="Google Shape;258;p23" descr="rgb_germantech__logo--white.pdf"/>
          <p:cNvPicPr preferRelativeResize="0"/>
          <p:nvPr/>
        </p:nvPicPr>
        <p:blipFill rotWithShape="1">
          <a:blip r:embed="rId2">
            <a:alphaModFix/>
          </a:blip>
          <a:srcRect/>
          <a:stretch/>
        </p:blipFill>
        <p:spPr>
          <a:xfrm>
            <a:off x="233114" y="4673119"/>
            <a:ext cx="1038417" cy="37116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positive blank">
  <p:cSld name="positive blank">
    <p:bg>
      <p:bgPr>
        <a:solidFill>
          <a:srgbClr val="00EECD"/>
        </a:solidFill>
        <a:effectLst/>
      </p:bgPr>
    </p:bg>
    <p:spTree>
      <p:nvGrpSpPr>
        <p:cNvPr id="1" name="Shape 259"/>
        <p:cNvGrpSpPr/>
        <p:nvPr/>
      </p:nvGrpSpPr>
      <p:grpSpPr>
        <a:xfrm>
          <a:off x="0" y="0"/>
          <a:ext cx="0" cy="0"/>
          <a:chOff x="0" y="0"/>
          <a:chExt cx="0" cy="0"/>
        </a:xfrm>
      </p:grpSpPr>
      <p:sp>
        <p:nvSpPr>
          <p:cNvPr id="260" name="Google Shape;260;p24"/>
          <p:cNvSpPr txBox="1">
            <a:spLocks noGrp="1"/>
          </p:cNvSpPr>
          <p:nvPr>
            <p:ph type="sldNum" idx="12"/>
          </p:nvPr>
        </p:nvSpPr>
        <p:spPr>
          <a:xfrm>
            <a:off x="8825237" y="4791075"/>
            <a:ext cx="82201" cy="1143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Barlow Semi Condensed SemiBold"/>
              <a:buNone/>
              <a:defRPr>
                <a:solidFill>
                  <a:srgbClr val="000000"/>
                </a:solidFill>
              </a:defRPr>
            </a:lvl1pPr>
            <a:lvl2pPr marL="0" marR="0" lvl="1" indent="0" algn="r">
              <a:lnSpc>
                <a:spcPct val="100000"/>
              </a:lnSpc>
              <a:spcBef>
                <a:spcPts val="0"/>
              </a:spcBef>
              <a:spcAft>
                <a:spcPts val="0"/>
              </a:spcAft>
              <a:buClr>
                <a:srgbClr val="000000"/>
              </a:buClr>
              <a:buSzPts val="800"/>
              <a:buFont typeface="Barlow Semi Condensed SemiBold"/>
              <a:buNone/>
              <a:defRPr>
                <a:solidFill>
                  <a:srgbClr val="000000"/>
                </a:solidFill>
              </a:defRPr>
            </a:lvl2pPr>
            <a:lvl3pPr marL="0" marR="0" lvl="2" indent="0" algn="r">
              <a:lnSpc>
                <a:spcPct val="100000"/>
              </a:lnSpc>
              <a:spcBef>
                <a:spcPts val="0"/>
              </a:spcBef>
              <a:spcAft>
                <a:spcPts val="0"/>
              </a:spcAft>
              <a:buClr>
                <a:srgbClr val="000000"/>
              </a:buClr>
              <a:buSzPts val="800"/>
              <a:buFont typeface="Barlow Semi Condensed SemiBold"/>
              <a:buNone/>
              <a:defRPr>
                <a:solidFill>
                  <a:srgbClr val="000000"/>
                </a:solidFill>
              </a:defRPr>
            </a:lvl3pPr>
            <a:lvl4pPr marL="0" marR="0" lvl="3" indent="0" algn="r">
              <a:lnSpc>
                <a:spcPct val="100000"/>
              </a:lnSpc>
              <a:spcBef>
                <a:spcPts val="0"/>
              </a:spcBef>
              <a:spcAft>
                <a:spcPts val="0"/>
              </a:spcAft>
              <a:buClr>
                <a:srgbClr val="000000"/>
              </a:buClr>
              <a:buSzPts val="800"/>
              <a:buFont typeface="Barlow Semi Condensed SemiBold"/>
              <a:buNone/>
              <a:defRPr>
                <a:solidFill>
                  <a:srgbClr val="000000"/>
                </a:solidFill>
              </a:defRPr>
            </a:lvl4pPr>
            <a:lvl5pPr marL="0" marR="0" lvl="4" indent="0" algn="r">
              <a:lnSpc>
                <a:spcPct val="100000"/>
              </a:lnSpc>
              <a:spcBef>
                <a:spcPts val="0"/>
              </a:spcBef>
              <a:spcAft>
                <a:spcPts val="0"/>
              </a:spcAft>
              <a:buClr>
                <a:srgbClr val="000000"/>
              </a:buClr>
              <a:buSzPts val="800"/>
              <a:buFont typeface="Barlow Semi Condensed SemiBold"/>
              <a:buNone/>
              <a:defRPr>
                <a:solidFill>
                  <a:srgbClr val="000000"/>
                </a:solidFill>
              </a:defRPr>
            </a:lvl5pPr>
            <a:lvl6pPr marL="0" marR="0" lvl="5" indent="0" algn="r">
              <a:lnSpc>
                <a:spcPct val="100000"/>
              </a:lnSpc>
              <a:spcBef>
                <a:spcPts val="0"/>
              </a:spcBef>
              <a:spcAft>
                <a:spcPts val="0"/>
              </a:spcAft>
              <a:buClr>
                <a:srgbClr val="000000"/>
              </a:buClr>
              <a:buSzPts val="800"/>
              <a:buFont typeface="Barlow Semi Condensed SemiBold"/>
              <a:buNone/>
              <a:defRPr>
                <a:solidFill>
                  <a:srgbClr val="000000"/>
                </a:solidFill>
              </a:defRPr>
            </a:lvl6pPr>
            <a:lvl7pPr marL="0" marR="0" lvl="6" indent="0" algn="r">
              <a:lnSpc>
                <a:spcPct val="100000"/>
              </a:lnSpc>
              <a:spcBef>
                <a:spcPts val="0"/>
              </a:spcBef>
              <a:spcAft>
                <a:spcPts val="0"/>
              </a:spcAft>
              <a:buClr>
                <a:srgbClr val="000000"/>
              </a:buClr>
              <a:buSzPts val="800"/>
              <a:buFont typeface="Barlow Semi Condensed SemiBold"/>
              <a:buNone/>
              <a:defRPr>
                <a:solidFill>
                  <a:srgbClr val="000000"/>
                </a:solidFill>
              </a:defRPr>
            </a:lvl7pPr>
            <a:lvl8pPr marL="0" marR="0" lvl="7" indent="0" algn="r">
              <a:lnSpc>
                <a:spcPct val="100000"/>
              </a:lnSpc>
              <a:spcBef>
                <a:spcPts val="0"/>
              </a:spcBef>
              <a:spcAft>
                <a:spcPts val="0"/>
              </a:spcAft>
              <a:buClr>
                <a:srgbClr val="000000"/>
              </a:buClr>
              <a:buSzPts val="800"/>
              <a:buFont typeface="Barlow Semi Condensed SemiBold"/>
              <a:buNone/>
              <a:defRPr>
                <a:solidFill>
                  <a:srgbClr val="000000"/>
                </a:solidFill>
              </a:defRPr>
            </a:lvl8pPr>
            <a:lvl9pPr marL="0" marR="0" lvl="8" indent="0" algn="r">
              <a:lnSpc>
                <a:spcPct val="100000"/>
              </a:lnSpc>
              <a:spcBef>
                <a:spcPts val="0"/>
              </a:spcBef>
              <a:spcAft>
                <a:spcPts val="0"/>
              </a:spcAft>
              <a:buClr>
                <a:srgbClr val="000000"/>
              </a:buClr>
              <a:buSzPts val="800"/>
              <a:buFont typeface="Barlow Semi Condensed SemiBold"/>
              <a:buNone/>
              <a:defRPr>
                <a:solidFill>
                  <a:srgbClr val="000000"/>
                </a:solidFill>
              </a:defRPr>
            </a:lvl9pPr>
          </a:lstStyle>
          <a:p>
            <a:pPr marL="0" lvl="0" indent="0" algn="r" rtl="0">
              <a:spcBef>
                <a:spcPts val="0"/>
              </a:spcBef>
              <a:spcAft>
                <a:spcPts val="0"/>
              </a:spcAft>
              <a:buNone/>
            </a:pPr>
            <a:fld id="{00000000-1234-1234-1234-123412341234}" type="slidenum">
              <a:rPr lang="de"/>
              <a:t>‹Nr.›</a:t>
            </a:fld>
            <a:endParaRPr>
              <a:solidFill>
                <a:schemeClr val="accent2"/>
              </a:solidFill>
            </a:endParaRPr>
          </a:p>
        </p:txBody>
      </p:sp>
      <p:sp>
        <p:nvSpPr>
          <p:cNvPr id="261" name="Google Shape;261;p24"/>
          <p:cNvSpPr txBox="1"/>
          <p:nvPr/>
        </p:nvSpPr>
        <p:spPr>
          <a:xfrm>
            <a:off x="1828800" y="4809053"/>
            <a:ext cx="6773528" cy="201104"/>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800"/>
              <a:buFont typeface="Barlow Semi Condensed"/>
              <a:buNone/>
            </a:pPr>
            <a:r>
              <a:rPr lang="de" sz="800" b="0" i="0" u="none" strike="noStrike" cap="none">
                <a:solidFill>
                  <a:srgbClr val="000000"/>
                </a:solidFill>
                <a:latin typeface="Barlow Semi Condensed"/>
                <a:ea typeface="Barlow Semi Condensed"/>
                <a:cs typeface="Barlow Semi Condensed"/>
                <a:sym typeface="Barlow Semi Condensed"/>
              </a:rPr>
              <a:t>00-00-2019, City – Event,  First Lastname, Job</a:t>
            </a:r>
            <a:endParaRPr sz="500"/>
          </a:p>
        </p:txBody>
      </p:sp>
      <p:pic>
        <p:nvPicPr>
          <p:cNvPr id="262" name="Google Shape;262;p24" descr="rgb_germantech__logo.pdf"/>
          <p:cNvPicPr preferRelativeResize="0"/>
          <p:nvPr/>
        </p:nvPicPr>
        <p:blipFill rotWithShape="1">
          <a:blip r:embed="rId2">
            <a:alphaModFix/>
          </a:blip>
          <a:srcRect/>
          <a:stretch/>
        </p:blipFill>
        <p:spPr>
          <a:xfrm>
            <a:off x="231275" y="4673119"/>
            <a:ext cx="1038417" cy="37116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blank white">
  <p:cSld name="blank white">
    <p:bg>
      <p:bgPr>
        <a:solidFill>
          <a:schemeClr val="accent2"/>
        </a:solidFill>
        <a:effectLst/>
      </p:bgPr>
    </p:bg>
    <p:spTree>
      <p:nvGrpSpPr>
        <p:cNvPr id="1" name="Shape 263"/>
        <p:cNvGrpSpPr/>
        <p:nvPr/>
      </p:nvGrpSpPr>
      <p:grpSpPr>
        <a:xfrm>
          <a:off x="0" y="0"/>
          <a:ext cx="0" cy="0"/>
          <a:chOff x="0" y="0"/>
          <a:chExt cx="0" cy="0"/>
        </a:xfrm>
      </p:grpSpPr>
      <p:grpSp>
        <p:nvGrpSpPr>
          <p:cNvPr id="264" name="Google Shape;264;p25"/>
          <p:cNvGrpSpPr/>
          <p:nvPr/>
        </p:nvGrpSpPr>
        <p:grpSpPr>
          <a:xfrm rot="5400000">
            <a:off x="7594596" y="1871737"/>
            <a:ext cx="5135655" cy="1392172"/>
            <a:chOff x="-61" y="0"/>
            <a:chExt cx="24374252" cy="12001483"/>
          </a:xfrm>
        </p:grpSpPr>
        <p:sp>
          <p:nvSpPr>
            <p:cNvPr id="265" name="Google Shape;265;p25"/>
            <p:cNvSpPr/>
            <p:nvPr/>
          </p:nvSpPr>
          <p:spPr>
            <a:xfrm>
              <a:off x="5292101" y="7029"/>
              <a:ext cx="1058400" cy="3187800"/>
            </a:xfrm>
            <a:prstGeom prst="rect">
              <a:avLst/>
            </a:prstGeom>
            <a:solidFill>
              <a:srgbClr val="FFBB68"/>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66" name="Google Shape;266;p25"/>
            <p:cNvSpPr/>
            <p:nvPr/>
          </p:nvSpPr>
          <p:spPr>
            <a:xfrm>
              <a:off x="22250130" y="7029"/>
              <a:ext cx="2119800" cy="3187800"/>
            </a:xfrm>
            <a:prstGeom prst="rect">
              <a:avLst/>
            </a:prstGeom>
            <a:solidFill>
              <a:srgbClr val="00E2FF"/>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67" name="Google Shape;267;p25"/>
            <p:cNvSpPr/>
            <p:nvPr/>
          </p:nvSpPr>
          <p:spPr>
            <a:xfrm>
              <a:off x="6351956" y="7029"/>
              <a:ext cx="2118300" cy="3187800"/>
            </a:xfrm>
            <a:prstGeom prst="rect">
              <a:avLst/>
            </a:prstGeom>
            <a:solidFill>
              <a:srgbClr val="FFB383"/>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68" name="Google Shape;268;p25"/>
            <p:cNvSpPr/>
            <p:nvPr/>
          </p:nvSpPr>
          <p:spPr>
            <a:xfrm>
              <a:off x="8471666" y="7029"/>
              <a:ext cx="6357600" cy="3187800"/>
            </a:xfrm>
            <a:prstGeom prst="rect">
              <a:avLst/>
            </a:prstGeom>
            <a:solidFill>
              <a:srgbClr val="FFAC9D"/>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21212"/>
                </a:lnSpc>
                <a:spcBef>
                  <a:spcPts val="0"/>
                </a:spcBef>
                <a:spcAft>
                  <a:spcPts val="0"/>
                </a:spcAft>
                <a:buClr>
                  <a:srgbClr val="000000"/>
                </a:buClr>
                <a:buSzPts val="1200"/>
                <a:buFont typeface="Barlow"/>
                <a:buNone/>
              </a:pPr>
              <a:endParaRPr sz="1200" b="1" i="0" u="none" strike="noStrike" cap="none">
                <a:solidFill>
                  <a:srgbClr val="000000"/>
                </a:solidFill>
                <a:latin typeface="Barlow"/>
                <a:ea typeface="Barlow"/>
                <a:cs typeface="Barlow"/>
                <a:sym typeface="Barlow"/>
              </a:endParaRPr>
            </a:p>
          </p:txBody>
        </p:sp>
        <p:sp>
          <p:nvSpPr>
            <p:cNvPr id="269" name="Google Shape;269;p25"/>
            <p:cNvSpPr/>
            <p:nvPr/>
          </p:nvSpPr>
          <p:spPr>
            <a:xfrm>
              <a:off x="14830797" y="7029"/>
              <a:ext cx="1058400" cy="3187800"/>
            </a:xfrm>
            <a:prstGeom prst="rect">
              <a:avLst/>
            </a:prstGeom>
            <a:solidFill>
              <a:srgbClr val="FFA6B6"/>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70" name="Google Shape;270;p25"/>
            <p:cNvSpPr/>
            <p:nvPr/>
          </p:nvSpPr>
          <p:spPr>
            <a:xfrm>
              <a:off x="18010708" y="7029"/>
              <a:ext cx="4239300" cy="3187800"/>
            </a:xfrm>
            <a:prstGeom prst="rect">
              <a:avLst/>
            </a:prstGeom>
            <a:solidFill>
              <a:srgbClr val="00EBF6"/>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71" name="Google Shape;271;p25"/>
            <p:cNvSpPr/>
            <p:nvPr/>
          </p:nvSpPr>
          <p:spPr>
            <a:xfrm>
              <a:off x="15890998" y="7029"/>
              <a:ext cx="2116800" cy="3187800"/>
            </a:xfrm>
            <a:prstGeom prst="rect">
              <a:avLst/>
            </a:prstGeom>
            <a:solidFill>
              <a:srgbClr val="00EECD"/>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72" name="Google Shape;272;p25"/>
            <p:cNvSpPr/>
            <p:nvPr/>
          </p:nvSpPr>
          <p:spPr>
            <a:xfrm>
              <a:off x="5293574" y="3155285"/>
              <a:ext cx="1058400" cy="4890600"/>
            </a:xfrm>
            <a:prstGeom prst="rect">
              <a:avLst/>
            </a:prstGeom>
            <a:solidFill>
              <a:srgbClr val="D26900"/>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73" name="Google Shape;273;p25"/>
            <p:cNvSpPr/>
            <p:nvPr/>
          </p:nvSpPr>
          <p:spPr>
            <a:xfrm>
              <a:off x="22250130" y="3155284"/>
              <a:ext cx="2119800" cy="4890600"/>
            </a:xfrm>
            <a:prstGeom prst="rect">
              <a:avLst/>
            </a:prstGeom>
            <a:solidFill>
              <a:srgbClr val="00A6EC"/>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74" name="Google Shape;274;p25"/>
            <p:cNvSpPr/>
            <p:nvPr/>
          </p:nvSpPr>
          <p:spPr>
            <a:xfrm>
              <a:off x="6353491" y="3155284"/>
              <a:ext cx="2118300" cy="4890600"/>
            </a:xfrm>
            <a:prstGeom prst="rect">
              <a:avLst/>
            </a:prstGeom>
            <a:solidFill>
              <a:srgbClr val="DF5C00"/>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75" name="Google Shape;275;p25"/>
            <p:cNvSpPr/>
            <p:nvPr/>
          </p:nvSpPr>
          <p:spPr>
            <a:xfrm>
              <a:off x="8473127" y="3155285"/>
              <a:ext cx="6357600" cy="4890600"/>
            </a:xfrm>
            <a:prstGeom prst="rect">
              <a:avLst/>
            </a:prstGeom>
            <a:solidFill>
              <a:srgbClr val="EB4D1D"/>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76" name="Google Shape;276;p25"/>
            <p:cNvSpPr/>
            <p:nvPr/>
          </p:nvSpPr>
          <p:spPr>
            <a:xfrm>
              <a:off x="14832198" y="3155284"/>
              <a:ext cx="1058400" cy="4890600"/>
            </a:xfrm>
            <a:prstGeom prst="rect">
              <a:avLst/>
            </a:prstGeom>
            <a:solidFill>
              <a:srgbClr val="F4395D"/>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77" name="Google Shape;277;p25"/>
            <p:cNvSpPr/>
            <p:nvPr/>
          </p:nvSpPr>
          <p:spPr>
            <a:xfrm>
              <a:off x="18010708" y="3155284"/>
              <a:ext cx="4239300" cy="4890600"/>
            </a:xfrm>
            <a:prstGeom prst="rect">
              <a:avLst/>
            </a:prstGeom>
            <a:solidFill>
              <a:srgbClr val="00AFBD"/>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78" name="Google Shape;278;p25"/>
            <p:cNvSpPr/>
            <p:nvPr/>
          </p:nvSpPr>
          <p:spPr>
            <a:xfrm>
              <a:off x="15893797" y="3155284"/>
              <a:ext cx="2116800" cy="4890600"/>
            </a:xfrm>
            <a:prstGeom prst="rect">
              <a:avLst/>
            </a:prstGeom>
            <a:solidFill>
              <a:srgbClr val="00AF83"/>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79" name="Google Shape;279;p25"/>
            <p:cNvSpPr/>
            <p:nvPr/>
          </p:nvSpPr>
          <p:spPr>
            <a:xfrm>
              <a:off x="5293574" y="7996733"/>
              <a:ext cx="1058400" cy="3996000"/>
            </a:xfrm>
            <a:prstGeom prst="rect">
              <a:avLst/>
            </a:prstGeom>
            <a:solidFill>
              <a:srgbClr val="A24200"/>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80" name="Google Shape;280;p25"/>
            <p:cNvSpPr/>
            <p:nvPr/>
          </p:nvSpPr>
          <p:spPr>
            <a:xfrm>
              <a:off x="22254391" y="7996732"/>
              <a:ext cx="2119800" cy="3996000"/>
            </a:xfrm>
            <a:prstGeom prst="rect">
              <a:avLst/>
            </a:prstGeom>
            <a:solidFill>
              <a:srgbClr val="0083C9"/>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81" name="Google Shape;281;p25"/>
            <p:cNvSpPr/>
            <p:nvPr/>
          </p:nvSpPr>
          <p:spPr>
            <a:xfrm>
              <a:off x="6353491" y="7996732"/>
              <a:ext cx="2118300" cy="3996000"/>
            </a:xfrm>
            <a:prstGeom prst="rect">
              <a:avLst/>
            </a:prstGeom>
            <a:solidFill>
              <a:srgbClr val="AE3300"/>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82" name="Google Shape;282;p25"/>
            <p:cNvSpPr/>
            <p:nvPr/>
          </p:nvSpPr>
          <p:spPr>
            <a:xfrm>
              <a:off x="8473127" y="7996735"/>
              <a:ext cx="6357600" cy="3996000"/>
            </a:xfrm>
            <a:prstGeom prst="rect">
              <a:avLst/>
            </a:prstGeom>
            <a:solidFill>
              <a:srgbClr val="B91900"/>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83" name="Google Shape;283;p25"/>
            <p:cNvSpPr/>
            <p:nvPr/>
          </p:nvSpPr>
          <p:spPr>
            <a:xfrm>
              <a:off x="14832198" y="7996732"/>
              <a:ext cx="1058400" cy="3996000"/>
            </a:xfrm>
            <a:prstGeom prst="rect">
              <a:avLst/>
            </a:prstGeom>
            <a:solidFill>
              <a:srgbClr val="BE0000"/>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84" name="Google Shape;284;p25"/>
            <p:cNvSpPr/>
            <p:nvPr/>
          </p:nvSpPr>
          <p:spPr>
            <a:xfrm>
              <a:off x="18010708" y="7996732"/>
              <a:ext cx="4239300" cy="3996000"/>
            </a:xfrm>
            <a:prstGeom prst="rect">
              <a:avLst/>
            </a:prstGeom>
            <a:solidFill>
              <a:srgbClr val="00747E"/>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85" name="Google Shape;285;p25"/>
            <p:cNvSpPr/>
            <p:nvPr/>
          </p:nvSpPr>
          <p:spPr>
            <a:xfrm>
              <a:off x="15893797" y="7996732"/>
              <a:ext cx="2116800" cy="3996000"/>
            </a:xfrm>
            <a:prstGeom prst="rect">
              <a:avLst/>
            </a:prstGeom>
            <a:solidFill>
              <a:srgbClr val="007456"/>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86" name="Google Shape;286;p25"/>
            <p:cNvSpPr/>
            <p:nvPr/>
          </p:nvSpPr>
          <p:spPr>
            <a:xfrm>
              <a:off x="-59" y="0"/>
              <a:ext cx="5295600" cy="2400000"/>
            </a:xfrm>
            <a:prstGeom prst="rect">
              <a:avLst/>
            </a:prstGeom>
            <a:solidFill>
              <a:srgbClr val="FFFFFF"/>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87" name="Google Shape;287;p25"/>
            <p:cNvSpPr/>
            <p:nvPr/>
          </p:nvSpPr>
          <p:spPr>
            <a:xfrm>
              <a:off x="-61" y="3152184"/>
              <a:ext cx="5295600" cy="3199800"/>
            </a:xfrm>
            <a:prstGeom prst="rect">
              <a:avLst/>
            </a:prstGeom>
            <a:solidFill>
              <a:srgbClr val="CDCDCD"/>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88" name="Google Shape;288;p25"/>
            <p:cNvSpPr/>
            <p:nvPr/>
          </p:nvSpPr>
          <p:spPr>
            <a:xfrm>
              <a:off x="31" y="6407954"/>
              <a:ext cx="5295600" cy="1599900"/>
            </a:xfrm>
            <a:prstGeom prst="rect">
              <a:avLst/>
            </a:prstGeom>
            <a:solidFill>
              <a:srgbClr val="848484"/>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89" name="Google Shape;289;p25"/>
            <p:cNvSpPr/>
            <p:nvPr/>
          </p:nvSpPr>
          <p:spPr>
            <a:xfrm>
              <a:off x="31" y="9596983"/>
              <a:ext cx="5295600" cy="2404500"/>
            </a:xfrm>
            <a:prstGeom prst="rect">
              <a:avLst/>
            </a:prstGeom>
            <a:solidFill>
              <a:srgbClr val="000000"/>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90" name="Google Shape;290;p25"/>
            <p:cNvSpPr/>
            <p:nvPr/>
          </p:nvSpPr>
          <p:spPr>
            <a:xfrm>
              <a:off x="126" y="8009432"/>
              <a:ext cx="5295600" cy="800100"/>
            </a:xfrm>
            <a:prstGeom prst="rect">
              <a:avLst/>
            </a:prstGeom>
            <a:solidFill>
              <a:srgbClr val="565656"/>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91" name="Google Shape;291;p25"/>
            <p:cNvSpPr/>
            <p:nvPr/>
          </p:nvSpPr>
          <p:spPr>
            <a:xfrm>
              <a:off x="2" y="8807136"/>
              <a:ext cx="5295600" cy="800100"/>
            </a:xfrm>
            <a:prstGeom prst="rect">
              <a:avLst/>
            </a:prstGeom>
            <a:solidFill>
              <a:srgbClr val="414141"/>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92" name="Google Shape;292;p25"/>
            <p:cNvSpPr/>
            <p:nvPr/>
          </p:nvSpPr>
          <p:spPr>
            <a:xfrm>
              <a:off x="-31" y="2388985"/>
              <a:ext cx="5295600" cy="800100"/>
            </a:xfrm>
            <a:prstGeom prst="rect">
              <a:avLst/>
            </a:prstGeom>
            <a:solidFill>
              <a:srgbClr val="E7E7E7"/>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colorset">
  <p:cSld name="colorset">
    <p:bg>
      <p:bgPr>
        <a:solidFill>
          <a:schemeClr val="accent2"/>
        </a:solidFill>
        <a:effectLst/>
      </p:bgPr>
    </p:bg>
    <p:spTree>
      <p:nvGrpSpPr>
        <p:cNvPr id="1" name="Shape 293"/>
        <p:cNvGrpSpPr/>
        <p:nvPr/>
      </p:nvGrpSpPr>
      <p:grpSpPr>
        <a:xfrm>
          <a:off x="0" y="0"/>
          <a:ext cx="0" cy="0"/>
          <a:chOff x="0" y="0"/>
          <a:chExt cx="0" cy="0"/>
        </a:xfrm>
      </p:grpSpPr>
      <p:sp>
        <p:nvSpPr>
          <p:cNvPr id="294" name="Google Shape;294;p26"/>
          <p:cNvSpPr txBox="1">
            <a:spLocks noGrp="1"/>
          </p:cNvSpPr>
          <p:nvPr>
            <p:ph type="sldNum" idx="12"/>
          </p:nvPr>
        </p:nvSpPr>
        <p:spPr>
          <a:xfrm>
            <a:off x="8825237" y="4791075"/>
            <a:ext cx="82201" cy="1143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Barlow Semi Condensed SemiBold"/>
              <a:buNone/>
              <a:defRPr>
                <a:solidFill>
                  <a:srgbClr val="000000"/>
                </a:solidFill>
              </a:defRPr>
            </a:lvl1pPr>
            <a:lvl2pPr marL="0" marR="0" lvl="1" indent="0" algn="r">
              <a:lnSpc>
                <a:spcPct val="100000"/>
              </a:lnSpc>
              <a:spcBef>
                <a:spcPts val="0"/>
              </a:spcBef>
              <a:spcAft>
                <a:spcPts val="0"/>
              </a:spcAft>
              <a:buClr>
                <a:srgbClr val="000000"/>
              </a:buClr>
              <a:buSzPts val="800"/>
              <a:buFont typeface="Barlow Semi Condensed SemiBold"/>
              <a:buNone/>
              <a:defRPr>
                <a:solidFill>
                  <a:srgbClr val="000000"/>
                </a:solidFill>
              </a:defRPr>
            </a:lvl2pPr>
            <a:lvl3pPr marL="0" marR="0" lvl="2" indent="0" algn="r">
              <a:lnSpc>
                <a:spcPct val="100000"/>
              </a:lnSpc>
              <a:spcBef>
                <a:spcPts val="0"/>
              </a:spcBef>
              <a:spcAft>
                <a:spcPts val="0"/>
              </a:spcAft>
              <a:buClr>
                <a:srgbClr val="000000"/>
              </a:buClr>
              <a:buSzPts val="800"/>
              <a:buFont typeface="Barlow Semi Condensed SemiBold"/>
              <a:buNone/>
              <a:defRPr>
                <a:solidFill>
                  <a:srgbClr val="000000"/>
                </a:solidFill>
              </a:defRPr>
            </a:lvl3pPr>
            <a:lvl4pPr marL="0" marR="0" lvl="3" indent="0" algn="r">
              <a:lnSpc>
                <a:spcPct val="100000"/>
              </a:lnSpc>
              <a:spcBef>
                <a:spcPts val="0"/>
              </a:spcBef>
              <a:spcAft>
                <a:spcPts val="0"/>
              </a:spcAft>
              <a:buClr>
                <a:srgbClr val="000000"/>
              </a:buClr>
              <a:buSzPts val="800"/>
              <a:buFont typeface="Barlow Semi Condensed SemiBold"/>
              <a:buNone/>
              <a:defRPr>
                <a:solidFill>
                  <a:srgbClr val="000000"/>
                </a:solidFill>
              </a:defRPr>
            </a:lvl4pPr>
            <a:lvl5pPr marL="0" marR="0" lvl="4" indent="0" algn="r">
              <a:lnSpc>
                <a:spcPct val="100000"/>
              </a:lnSpc>
              <a:spcBef>
                <a:spcPts val="0"/>
              </a:spcBef>
              <a:spcAft>
                <a:spcPts val="0"/>
              </a:spcAft>
              <a:buClr>
                <a:srgbClr val="000000"/>
              </a:buClr>
              <a:buSzPts val="800"/>
              <a:buFont typeface="Barlow Semi Condensed SemiBold"/>
              <a:buNone/>
              <a:defRPr>
                <a:solidFill>
                  <a:srgbClr val="000000"/>
                </a:solidFill>
              </a:defRPr>
            </a:lvl5pPr>
            <a:lvl6pPr marL="0" marR="0" lvl="5" indent="0" algn="r">
              <a:lnSpc>
                <a:spcPct val="100000"/>
              </a:lnSpc>
              <a:spcBef>
                <a:spcPts val="0"/>
              </a:spcBef>
              <a:spcAft>
                <a:spcPts val="0"/>
              </a:spcAft>
              <a:buClr>
                <a:srgbClr val="000000"/>
              </a:buClr>
              <a:buSzPts val="800"/>
              <a:buFont typeface="Barlow Semi Condensed SemiBold"/>
              <a:buNone/>
              <a:defRPr>
                <a:solidFill>
                  <a:srgbClr val="000000"/>
                </a:solidFill>
              </a:defRPr>
            </a:lvl6pPr>
            <a:lvl7pPr marL="0" marR="0" lvl="6" indent="0" algn="r">
              <a:lnSpc>
                <a:spcPct val="100000"/>
              </a:lnSpc>
              <a:spcBef>
                <a:spcPts val="0"/>
              </a:spcBef>
              <a:spcAft>
                <a:spcPts val="0"/>
              </a:spcAft>
              <a:buClr>
                <a:srgbClr val="000000"/>
              </a:buClr>
              <a:buSzPts val="800"/>
              <a:buFont typeface="Barlow Semi Condensed SemiBold"/>
              <a:buNone/>
              <a:defRPr>
                <a:solidFill>
                  <a:srgbClr val="000000"/>
                </a:solidFill>
              </a:defRPr>
            </a:lvl7pPr>
            <a:lvl8pPr marL="0" marR="0" lvl="7" indent="0" algn="r">
              <a:lnSpc>
                <a:spcPct val="100000"/>
              </a:lnSpc>
              <a:spcBef>
                <a:spcPts val="0"/>
              </a:spcBef>
              <a:spcAft>
                <a:spcPts val="0"/>
              </a:spcAft>
              <a:buClr>
                <a:srgbClr val="000000"/>
              </a:buClr>
              <a:buSzPts val="800"/>
              <a:buFont typeface="Barlow Semi Condensed SemiBold"/>
              <a:buNone/>
              <a:defRPr>
                <a:solidFill>
                  <a:srgbClr val="000000"/>
                </a:solidFill>
              </a:defRPr>
            </a:lvl8pPr>
            <a:lvl9pPr marL="0" marR="0" lvl="8" indent="0" algn="r">
              <a:lnSpc>
                <a:spcPct val="100000"/>
              </a:lnSpc>
              <a:spcBef>
                <a:spcPts val="0"/>
              </a:spcBef>
              <a:spcAft>
                <a:spcPts val="0"/>
              </a:spcAft>
              <a:buClr>
                <a:srgbClr val="000000"/>
              </a:buClr>
              <a:buSzPts val="800"/>
              <a:buFont typeface="Barlow Semi Condensed SemiBold"/>
              <a:buNone/>
              <a:defRPr>
                <a:solidFill>
                  <a:srgbClr val="000000"/>
                </a:solidFill>
              </a:defRPr>
            </a:lvl9pPr>
          </a:lstStyle>
          <a:p>
            <a:pPr marL="0" lvl="0" indent="0" algn="r" rtl="0">
              <a:spcBef>
                <a:spcPts val="0"/>
              </a:spcBef>
              <a:spcAft>
                <a:spcPts val="0"/>
              </a:spcAft>
              <a:buNone/>
            </a:pPr>
            <a:fld id="{00000000-1234-1234-1234-123412341234}" type="slidenum">
              <a:rPr lang="de"/>
              <a:t>‹Nr.›</a:t>
            </a:fld>
            <a:endParaRPr>
              <a:solidFill>
                <a:schemeClr val="accent2"/>
              </a:solidFill>
            </a:endParaRPr>
          </a:p>
        </p:txBody>
      </p:sp>
      <p:grpSp>
        <p:nvGrpSpPr>
          <p:cNvPr id="295" name="Google Shape;295;p26"/>
          <p:cNvGrpSpPr/>
          <p:nvPr/>
        </p:nvGrpSpPr>
        <p:grpSpPr>
          <a:xfrm>
            <a:off x="1839" y="-648"/>
            <a:ext cx="9140312" cy="4500563"/>
            <a:chOff x="-61" y="0"/>
            <a:chExt cx="24374164" cy="12001500"/>
          </a:xfrm>
        </p:grpSpPr>
        <p:sp>
          <p:nvSpPr>
            <p:cNvPr id="296" name="Google Shape;296;p26"/>
            <p:cNvSpPr/>
            <p:nvPr/>
          </p:nvSpPr>
          <p:spPr>
            <a:xfrm>
              <a:off x="5292101" y="7029"/>
              <a:ext cx="1058382" cy="3187898"/>
            </a:xfrm>
            <a:prstGeom prst="rect">
              <a:avLst/>
            </a:prstGeom>
            <a:solidFill>
              <a:srgbClr val="FFBB68"/>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97" name="Google Shape;297;p26"/>
            <p:cNvSpPr/>
            <p:nvPr/>
          </p:nvSpPr>
          <p:spPr>
            <a:xfrm>
              <a:off x="22250130" y="7029"/>
              <a:ext cx="2119711" cy="3187899"/>
            </a:xfrm>
            <a:prstGeom prst="rect">
              <a:avLst/>
            </a:prstGeom>
            <a:solidFill>
              <a:srgbClr val="00E2FF"/>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98" name="Google Shape;298;p26"/>
            <p:cNvSpPr/>
            <p:nvPr/>
          </p:nvSpPr>
          <p:spPr>
            <a:xfrm>
              <a:off x="6351956" y="7029"/>
              <a:ext cx="2118176" cy="3187898"/>
            </a:xfrm>
            <a:prstGeom prst="rect">
              <a:avLst/>
            </a:prstGeom>
            <a:solidFill>
              <a:srgbClr val="FFB383"/>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299" name="Google Shape;299;p26"/>
            <p:cNvSpPr/>
            <p:nvPr/>
          </p:nvSpPr>
          <p:spPr>
            <a:xfrm>
              <a:off x="8471666" y="7029"/>
              <a:ext cx="6357672" cy="3187898"/>
            </a:xfrm>
            <a:prstGeom prst="rect">
              <a:avLst/>
            </a:prstGeom>
            <a:solidFill>
              <a:srgbClr val="FFAC9D"/>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21212"/>
                </a:lnSpc>
                <a:spcBef>
                  <a:spcPts val="0"/>
                </a:spcBef>
                <a:spcAft>
                  <a:spcPts val="0"/>
                </a:spcAft>
                <a:buClr>
                  <a:srgbClr val="000000"/>
                </a:buClr>
                <a:buSzPts val="1200"/>
                <a:buFont typeface="Barlow"/>
                <a:buNone/>
              </a:pPr>
              <a:endParaRPr sz="1200" b="1" i="0" u="none" strike="noStrike" cap="none">
                <a:solidFill>
                  <a:srgbClr val="000000"/>
                </a:solidFill>
                <a:latin typeface="Barlow"/>
                <a:ea typeface="Barlow"/>
                <a:cs typeface="Barlow"/>
                <a:sym typeface="Barlow"/>
              </a:endParaRPr>
            </a:p>
          </p:txBody>
        </p:sp>
        <p:sp>
          <p:nvSpPr>
            <p:cNvPr id="300" name="Google Shape;300;p26"/>
            <p:cNvSpPr/>
            <p:nvPr/>
          </p:nvSpPr>
          <p:spPr>
            <a:xfrm>
              <a:off x="14830797" y="7029"/>
              <a:ext cx="1058455" cy="3187898"/>
            </a:xfrm>
            <a:prstGeom prst="rect">
              <a:avLst/>
            </a:prstGeom>
            <a:solidFill>
              <a:srgbClr val="FFA6B6"/>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01" name="Google Shape;301;p26"/>
            <p:cNvSpPr/>
            <p:nvPr/>
          </p:nvSpPr>
          <p:spPr>
            <a:xfrm>
              <a:off x="18010708" y="7029"/>
              <a:ext cx="4239422" cy="3187898"/>
            </a:xfrm>
            <a:prstGeom prst="rect">
              <a:avLst/>
            </a:prstGeom>
            <a:solidFill>
              <a:srgbClr val="00EBF6"/>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02" name="Google Shape;302;p26"/>
            <p:cNvSpPr/>
            <p:nvPr/>
          </p:nvSpPr>
          <p:spPr>
            <a:xfrm>
              <a:off x="15890998" y="7029"/>
              <a:ext cx="2116913" cy="3187898"/>
            </a:xfrm>
            <a:prstGeom prst="rect">
              <a:avLst/>
            </a:prstGeom>
            <a:solidFill>
              <a:srgbClr val="00EECD"/>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03" name="Google Shape;303;p26"/>
            <p:cNvSpPr/>
            <p:nvPr/>
          </p:nvSpPr>
          <p:spPr>
            <a:xfrm>
              <a:off x="5293574" y="3155285"/>
              <a:ext cx="1058382" cy="4890735"/>
            </a:xfrm>
            <a:prstGeom prst="rect">
              <a:avLst/>
            </a:prstGeom>
            <a:solidFill>
              <a:srgbClr val="D26900"/>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04" name="Google Shape;304;p26"/>
            <p:cNvSpPr/>
            <p:nvPr/>
          </p:nvSpPr>
          <p:spPr>
            <a:xfrm>
              <a:off x="22250130" y="3155284"/>
              <a:ext cx="2119711" cy="4890735"/>
            </a:xfrm>
            <a:prstGeom prst="rect">
              <a:avLst/>
            </a:prstGeom>
            <a:solidFill>
              <a:srgbClr val="00A6EC"/>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05" name="Google Shape;305;p26"/>
            <p:cNvSpPr/>
            <p:nvPr/>
          </p:nvSpPr>
          <p:spPr>
            <a:xfrm>
              <a:off x="6353491" y="3155284"/>
              <a:ext cx="2118176" cy="4890735"/>
            </a:xfrm>
            <a:prstGeom prst="rect">
              <a:avLst/>
            </a:prstGeom>
            <a:solidFill>
              <a:srgbClr val="DF5C00"/>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06" name="Google Shape;306;p26"/>
            <p:cNvSpPr/>
            <p:nvPr/>
          </p:nvSpPr>
          <p:spPr>
            <a:xfrm>
              <a:off x="8473127" y="3155285"/>
              <a:ext cx="6357672" cy="4890735"/>
            </a:xfrm>
            <a:prstGeom prst="rect">
              <a:avLst/>
            </a:prstGeom>
            <a:solidFill>
              <a:srgbClr val="EB4D1D"/>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07" name="Google Shape;307;p26"/>
            <p:cNvSpPr/>
            <p:nvPr/>
          </p:nvSpPr>
          <p:spPr>
            <a:xfrm>
              <a:off x="14832198" y="3155284"/>
              <a:ext cx="1058456" cy="4890735"/>
            </a:xfrm>
            <a:prstGeom prst="rect">
              <a:avLst/>
            </a:prstGeom>
            <a:solidFill>
              <a:srgbClr val="F4395D"/>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08" name="Google Shape;308;p26"/>
            <p:cNvSpPr/>
            <p:nvPr/>
          </p:nvSpPr>
          <p:spPr>
            <a:xfrm>
              <a:off x="18010708" y="3155284"/>
              <a:ext cx="4239422" cy="4890735"/>
            </a:xfrm>
            <a:prstGeom prst="rect">
              <a:avLst/>
            </a:prstGeom>
            <a:solidFill>
              <a:srgbClr val="00AFBD"/>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09" name="Google Shape;309;p26"/>
            <p:cNvSpPr/>
            <p:nvPr/>
          </p:nvSpPr>
          <p:spPr>
            <a:xfrm>
              <a:off x="15893797" y="3155284"/>
              <a:ext cx="2116913" cy="4890735"/>
            </a:xfrm>
            <a:prstGeom prst="rect">
              <a:avLst/>
            </a:prstGeom>
            <a:solidFill>
              <a:srgbClr val="00AF83"/>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10" name="Google Shape;310;p26"/>
            <p:cNvSpPr/>
            <p:nvPr/>
          </p:nvSpPr>
          <p:spPr>
            <a:xfrm>
              <a:off x="5293574" y="7996733"/>
              <a:ext cx="1058382" cy="3996136"/>
            </a:xfrm>
            <a:prstGeom prst="rect">
              <a:avLst/>
            </a:prstGeom>
            <a:solidFill>
              <a:srgbClr val="A24200"/>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11" name="Google Shape;311;p26"/>
            <p:cNvSpPr/>
            <p:nvPr/>
          </p:nvSpPr>
          <p:spPr>
            <a:xfrm>
              <a:off x="22254391" y="7996732"/>
              <a:ext cx="2119712" cy="3996136"/>
            </a:xfrm>
            <a:prstGeom prst="rect">
              <a:avLst/>
            </a:prstGeom>
            <a:solidFill>
              <a:srgbClr val="0083C9"/>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12" name="Google Shape;312;p26"/>
            <p:cNvSpPr/>
            <p:nvPr/>
          </p:nvSpPr>
          <p:spPr>
            <a:xfrm>
              <a:off x="6353491" y="7996732"/>
              <a:ext cx="2118176" cy="3996136"/>
            </a:xfrm>
            <a:prstGeom prst="rect">
              <a:avLst/>
            </a:prstGeom>
            <a:solidFill>
              <a:srgbClr val="AE3300"/>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13" name="Google Shape;313;p26"/>
            <p:cNvSpPr/>
            <p:nvPr/>
          </p:nvSpPr>
          <p:spPr>
            <a:xfrm>
              <a:off x="8473127" y="7996735"/>
              <a:ext cx="6357672" cy="3996135"/>
            </a:xfrm>
            <a:prstGeom prst="rect">
              <a:avLst/>
            </a:prstGeom>
            <a:solidFill>
              <a:srgbClr val="B91900"/>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14" name="Google Shape;314;p26"/>
            <p:cNvSpPr/>
            <p:nvPr/>
          </p:nvSpPr>
          <p:spPr>
            <a:xfrm>
              <a:off x="14832198" y="7996732"/>
              <a:ext cx="1058456" cy="3996136"/>
            </a:xfrm>
            <a:prstGeom prst="rect">
              <a:avLst/>
            </a:prstGeom>
            <a:solidFill>
              <a:srgbClr val="BE0000"/>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15" name="Google Shape;315;p26"/>
            <p:cNvSpPr/>
            <p:nvPr/>
          </p:nvSpPr>
          <p:spPr>
            <a:xfrm>
              <a:off x="18010708" y="7996732"/>
              <a:ext cx="4239422" cy="3996136"/>
            </a:xfrm>
            <a:prstGeom prst="rect">
              <a:avLst/>
            </a:prstGeom>
            <a:solidFill>
              <a:srgbClr val="00747E"/>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16" name="Google Shape;316;p26"/>
            <p:cNvSpPr/>
            <p:nvPr/>
          </p:nvSpPr>
          <p:spPr>
            <a:xfrm>
              <a:off x="15893797" y="7996732"/>
              <a:ext cx="2116913" cy="3996136"/>
            </a:xfrm>
            <a:prstGeom prst="rect">
              <a:avLst/>
            </a:prstGeom>
            <a:solidFill>
              <a:srgbClr val="007456"/>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17" name="Google Shape;317;p26"/>
            <p:cNvSpPr/>
            <p:nvPr/>
          </p:nvSpPr>
          <p:spPr>
            <a:xfrm>
              <a:off x="-59" y="0"/>
              <a:ext cx="5295599" cy="2399955"/>
            </a:xfrm>
            <a:prstGeom prst="rect">
              <a:avLst/>
            </a:prstGeom>
            <a:solidFill>
              <a:schemeClr val="accent2"/>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18" name="Google Shape;318;p26"/>
            <p:cNvSpPr/>
            <p:nvPr/>
          </p:nvSpPr>
          <p:spPr>
            <a:xfrm>
              <a:off x="-61" y="3152184"/>
              <a:ext cx="5295598" cy="3199941"/>
            </a:xfrm>
            <a:prstGeom prst="rect">
              <a:avLst/>
            </a:prstGeom>
            <a:solidFill>
              <a:srgbClr val="CDCDCD"/>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19" name="Google Shape;319;p26"/>
            <p:cNvSpPr/>
            <p:nvPr/>
          </p:nvSpPr>
          <p:spPr>
            <a:xfrm>
              <a:off x="31" y="6407954"/>
              <a:ext cx="5295598" cy="1599971"/>
            </a:xfrm>
            <a:prstGeom prst="rect">
              <a:avLst/>
            </a:prstGeom>
            <a:solidFill>
              <a:srgbClr val="848484"/>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20" name="Google Shape;320;p26"/>
            <p:cNvSpPr/>
            <p:nvPr/>
          </p:nvSpPr>
          <p:spPr>
            <a:xfrm>
              <a:off x="31" y="9596983"/>
              <a:ext cx="5295598" cy="2404517"/>
            </a:xfrm>
            <a:prstGeom prst="rect">
              <a:avLst/>
            </a:prstGeom>
            <a:solidFill>
              <a:srgbClr val="000000"/>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21" name="Google Shape;321;p26"/>
            <p:cNvSpPr/>
            <p:nvPr/>
          </p:nvSpPr>
          <p:spPr>
            <a:xfrm>
              <a:off x="126" y="8009432"/>
              <a:ext cx="5295598" cy="799985"/>
            </a:xfrm>
            <a:prstGeom prst="rect">
              <a:avLst/>
            </a:prstGeom>
            <a:solidFill>
              <a:srgbClr val="565656"/>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22" name="Google Shape;322;p26"/>
            <p:cNvSpPr/>
            <p:nvPr/>
          </p:nvSpPr>
          <p:spPr>
            <a:xfrm>
              <a:off x="2" y="8807136"/>
              <a:ext cx="5295598" cy="799985"/>
            </a:xfrm>
            <a:prstGeom prst="rect">
              <a:avLst/>
            </a:prstGeom>
            <a:solidFill>
              <a:srgbClr val="414141"/>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23" name="Google Shape;323;p26"/>
            <p:cNvSpPr/>
            <p:nvPr/>
          </p:nvSpPr>
          <p:spPr>
            <a:xfrm>
              <a:off x="-31" y="2388985"/>
              <a:ext cx="5295599" cy="799986"/>
            </a:xfrm>
            <a:prstGeom prst="rect">
              <a:avLst/>
            </a:prstGeom>
            <a:solidFill>
              <a:srgbClr val="E7E7E7"/>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grpSp>
      <p:sp>
        <p:nvSpPr>
          <p:cNvPr id="324" name="Google Shape;324;p26"/>
          <p:cNvSpPr txBox="1"/>
          <p:nvPr/>
        </p:nvSpPr>
        <p:spPr>
          <a:xfrm>
            <a:off x="1828800" y="4809053"/>
            <a:ext cx="6773528" cy="201104"/>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800"/>
              <a:buFont typeface="Barlow Semi Condensed"/>
              <a:buNone/>
            </a:pPr>
            <a:r>
              <a:rPr lang="de" sz="800" b="0" i="0" u="none" strike="noStrike" cap="none">
                <a:solidFill>
                  <a:srgbClr val="000000"/>
                </a:solidFill>
                <a:latin typeface="Barlow Semi Condensed"/>
                <a:ea typeface="Barlow Semi Condensed"/>
                <a:cs typeface="Barlow Semi Condensed"/>
                <a:sym typeface="Barlow Semi Condensed"/>
              </a:rPr>
              <a:t>00-00-2019, City – Event,  First Lastname, Job</a:t>
            </a:r>
            <a:endParaRPr sz="500"/>
          </a:p>
        </p:txBody>
      </p:sp>
      <p:pic>
        <p:nvPicPr>
          <p:cNvPr id="325" name="Google Shape;325;p26" descr="rgb_germantech__logo.pdf"/>
          <p:cNvPicPr preferRelativeResize="0"/>
          <p:nvPr/>
        </p:nvPicPr>
        <p:blipFill rotWithShape="1">
          <a:blip r:embed="rId2">
            <a:alphaModFix/>
          </a:blip>
          <a:srcRect/>
          <a:stretch/>
        </p:blipFill>
        <p:spPr>
          <a:xfrm>
            <a:off x="231275" y="4673119"/>
            <a:ext cx="1038417" cy="37116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matchingName="germantech">
  <p:cSld name="germantech">
    <p:bg>
      <p:bgPr>
        <a:solidFill>
          <a:schemeClr val="accent2"/>
        </a:solidFill>
        <a:effectLst/>
      </p:bgPr>
    </p:bg>
    <p:spTree>
      <p:nvGrpSpPr>
        <p:cNvPr id="1" name="Shape 326"/>
        <p:cNvGrpSpPr/>
        <p:nvPr/>
      </p:nvGrpSpPr>
      <p:grpSpPr>
        <a:xfrm>
          <a:off x="0" y="0"/>
          <a:ext cx="0" cy="0"/>
          <a:chOff x="0" y="0"/>
          <a:chExt cx="0" cy="0"/>
        </a:xfrm>
      </p:grpSpPr>
      <p:sp>
        <p:nvSpPr>
          <p:cNvPr id="327" name="Google Shape;327;p27"/>
          <p:cNvSpPr/>
          <p:nvPr/>
        </p:nvSpPr>
        <p:spPr>
          <a:xfrm>
            <a:off x="0" y="0"/>
            <a:ext cx="1828800" cy="4563128"/>
          </a:xfrm>
          <a:prstGeom prst="rect">
            <a:avLst/>
          </a:prstGeom>
          <a:solidFill>
            <a:schemeClr val="accent2"/>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28" name="Google Shape;328;p27"/>
          <p:cNvSpPr/>
          <p:nvPr/>
        </p:nvSpPr>
        <p:spPr>
          <a:xfrm>
            <a:off x="7315391" y="0"/>
            <a:ext cx="1828800" cy="4563128"/>
          </a:xfrm>
          <a:prstGeom prst="rect">
            <a:avLst/>
          </a:prstGeom>
          <a:solidFill>
            <a:srgbClr val="000000"/>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29" name="Google Shape;329;p27"/>
          <p:cNvSpPr/>
          <p:nvPr/>
        </p:nvSpPr>
        <p:spPr>
          <a:xfrm>
            <a:off x="3657696" y="0"/>
            <a:ext cx="1828800" cy="4563128"/>
          </a:xfrm>
          <a:prstGeom prst="rect">
            <a:avLst/>
          </a:prstGeom>
          <a:solidFill>
            <a:srgbClr val="EB4D1D"/>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30" name="Google Shape;330;p27"/>
          <p:cNvSpPr/>
          <p:nvPr/>
        </p:nvSpPr>
        <p:spPr>
          <a:xfrm>
            <a:off x="1828848" y="0"/>
            <a:ext cx="1828800" cy="4563128"/>
          </a:xfrm>
          <a:prstGeom prst="rect">
            <a:avLst/>
          </a:prstGeom>
          <a:solidFill>
            <a:srgbClr val="E7E7E7"/>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31" name="Google Shape;331;p27"/>
          <p:cNvSpPr/>
          <p:nvPr/>
        </p:nvSpPr>
        <p:spPr>
          <a:xfrm>
            <a:off x="5486543" y="0"/>
            <a:ext cx="1828800" cy="4563128"/>
          </a:xfrm>
          <a:prstGeom prst="rect">
            <a:avLst/>
          </a:prstGeom>
          <a:solidFill>
            <a:srgbClr val="EB4D1D"/>
          </a:solidFill>
          <a:ln w="28575" cap="flat" cmpd="sng">
            <a:solidFill>
              <a:srgbClr val="E7E7E7"/>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32" name="Google Shape;332;p27"/>
          <p:cNvSpPr txBox="1">
            <a:spLocks noGrp="1"/>
          </p:cNvSpPr>
          <p:nvPr>
            <p:ph type="sldNum" idx="12"/>
          </p:nvPr>
        </p:nvSpPr>
        <p:spPr>
          <a:xfrm>
            <a:off x="8825237" y="4791075"/>
            <a:ext cx="82201" cy="1143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Barlow Semi Condensed SemiBold"/>
              <a:buNone/>
              <a:defRPr>
                <a:solidFill>
                  <a:srgbClr val="000000"/>
                </a:solidFill>
              </a:defRPr>
            </a:lvl1pPr>
            <a:lvl2pPr marL="0" marR="0" lvl="1" indent="0" algn="r">
              <a:lnSpc>
                <a:spcPct val="100000"/>
              </a:lnSpc>
              <a:spcBef>
                <a:spcPts val="0"/>
              </a:spcBef>
              <a:spcAft>
                <a:spcPts val="0"/>
              </a:spcAft>
              <a:buClr>
                <a:srgbClr val="000000"/>
              </a:buClr>
              <a:buSzPts val="800"/>
              <a:buFont typeface="Barlow Semi Condensed SemiBold"/>
              <a:buNone/>
              <a:defRPr>
                <a:solidFill>
                  <a:srgbClr val="000000"/>
                </a:solidFill>
              </a:defRPr>
            </a:lvl2pPr>
            <a:lvl3pPr marL="0" marR="0" lvl="2" indent="0" algn="r">
              <a:lnSpc>
                <a:spcPct val="100000"/>
              </a:lnSpc>
              <a:spcBef>
                <a:spcPts val="0"/>
              </a:spcBef>
              <a:spcAft>
                <a:spcPts val="0"/>
              </a:spcAft>
              <a:buClr>
                <a:srgbClr val="000000"/>
              </a:buClr>
              <a:buSzPts val="800"/>
              <a:buFont typeface="Barlow Semi Condensed SemiBold"/>
              <a:buNone/>
              <a:defRPr>
                <a:solidFill>
                  <a:srgbClr val="000000"/>
                </a:solidFill>
              </a:defRPr>
            </a:lvl3pPr>
            <a:lvl4pPr marL="0" marR="0" lvl="3" indent="0" algn="r">
              <a:lnSpc>
                <a:spcPct val="100000"/>
              </a:lnSpc>
              <a:spcBef>
                <a:spcPts val="0"/>
              </a:spcBef>
              <a:spcAft>
                <a:spcPts val="0"/>
              </a:spcAft>
              <a:buClr>
                <a:srgbClr val="000000"/>
              </a:buClr>
              <a:buSzPts val="800"/>
              <a:buFont typeface="Barlow Semi Condensed SemiBold"/>
              <a:buNone/>
              <a:defRPr>
                <a:solidFill>
                  <a:srgbClr val="000000"/>
                </a:solidFill>
              </a:defRPr>
            </a:lvl4pPr>
            <a:lvl5pPr marL="0" marR="0" lvl="4" indent="0" algn="r">
              <a:lnSpc>
                <a:spcPct val="100000"/>
              </a:lnSpc>
              <a:spcBef>
                <a:spcPts val="0"/>
              </a:spcBef>
              <a:spcAft>
                <a:spcPts val="0"/>
              </a:spcAft>
              <a:buClr>
                <a:srgbClr val="000000"/>
              </a:buClr>
              <a:buSzPts val="800"/>
              <a:buFont typeface="Barlow Semi Condensed SemiBold"/>
              <a:buNone/>
              <a:defRPr>
                <a:solidFill>
                  <a:srgbClr val="000000"/>
                </a:solidFill>
              </a:defRPr>
            </a:lvl5pPr>
            <a:lvl6pPr marL="0" marR="0" lvl="5" indent="0" algn="r">
              <a:lnSpc>
                <a:spcPct val="100000"/>
              </a:lnSpc>
              <a:spcBef>
                <a:spcPts val="0"/>
              </a:spcBef>
              <a:spcAft>
                <a:spcPts val="0"/>
              </a:spcAft>
              <a:buClr>
                <a:srgbClr val="000000"/>
              </a:buClr>
              <a:buSzPts val="800"/>
              <a:buFont typeface="Barlow Semi Condensed SemiBold"/>
              <a:buNone/>
              <a:defRPr>
                <a:solidFill>
                  <a:srgbClr val="000000"/>
                </a:solidFill>
              </a:defRPr>
            </a:lvl6pPr>
            <a:lvl7pPr marL="0" marR="0" lvl="6" indent="0" algn="r">
              <a:lnSpc>
                <a:spcPct val="100000"/>
              </a:lnSpc>
              <a:spcBef>
                <a:spcPts val="0"/>
              </a:spcBef>
              <a:spcAft>
                <a:spcPts val="0"/>
              </a:spcAft>
              <a:buClr>
                <a:srgbClr val="000000"/>
              </a:buClr>
              <a:buSzPts val="800"/>
              <a:buFont typeface="Barlow Semi Condensed SemiBold"/>
              <a:buNone/>
              <a:defRPr>
                <a:solidFill>
                  <a:srgbClr val="000000"/>
                </a:solidFill>
              </a:defRPr>
            </a:lvl7pPr>
            <a:lvl8pPr marL="0" marR="0" lvl="7" indent="0" algn="r">
              <a:lnSpc>
                <a:spcPct val="100000"/>
              </a:lnSpc>
              <a:spcBef>
                <a:spcPts val="0"/>
              </a:spcBef>
              <a:spcAft>
                <a:spcPts val="0"/>
              </a:spcAft>
              <a:buClr>
                <a:srgbClr val="000000"/>
              </a:buClr>
              <a:buSzPts val="800"/>
              <a:buFont typeface="Barlow Semi Condensed SemiBold"/>
              <a:buNone/>
              <a:defRPr>
                <a:solidFill>
                  <a:srgbClr val="000000"/>
                </a:solidFill>
              </a:defRPr>
            </a:lvl8pPr>
            <a:lvl9pPr marL="0" marR="0" lvl="8" indent="0" algn="r">
              <a:lnSpc>
                <a:spcPct val="100000"/>
              </a:lnSpc>
              <a:spcBef>
                <a:spcPts val="0"/>
              </a:spcBef>
              <a:spcAft>
                <a:spcPts val="0"/>
              </a:spcAft>
              <a:buClr>
                <a:srgbClr val="000000"/>
              </a:buClr>
              <a:buSzPts val="800"/>
              <a:buFont typeface="Barlow Semi Condensed SemiBold"/>
              <a:buNone/>
              <a:defRPr>
                <a:solidFill>
                  <a:srgbClr val="000000"/>
                </a:solidFill>
              </a:defRPr>
            </a:lvl9pPr>
          </a:lstStyle>
          <a:p>
            <a:pPr marL="0" lvl="0" indent="0" algn="r" rtl="0">
              <a:spcBef>
                <a:spcPts val="0"/>
              </a:spcBef>
              <a:spcAft>
                <a:spcPts val="0"/>
              </a:spcAft>
              <a:buNone/>
            </a:pPr>
            <a:fld id="{00000000-1234-1234-1234-123412341234}" type="slidenum">
              <a:rPr lang="de"/>
              <a:t>‹Nr.›</a:t>
            </a:fld>
            <a:endParaRPr>
              <a:solidFill>
                <a:schemeClr val="accent2"/>
              </a:solidFill>
            </a:endParaRPr>
          </a:p>
        </p:txBody>
      </p:sp>
      <p:sp>
        <p:nvSpPr>
          <p:cNvPr id="333" name="Google Shape;333;p27"/>
          <p:cNvSpPr txBox="1"/>
          <p:nvPr/>
        </p:nvSpPr>
        <p:spPr>
          <a:xfrm>
            <a:off x="1828800" y="4809053"/>
            <a:ext cx="6773528" cy="201104"/>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rgbClr val="000000"/>
              </a:buClr>
              <a:buSzPts val="800"/>
              <a:buFont typeface="Barlow Semi Condensed"/>
              <a:buNone/>
            </a:pPr>
            <a:r>
              <a:rPr lang="de" sz="800" b="0" i="0" u="none" strike="noStrike" cap="none">
                <a:solidFill>
                  <a:srgbClr val="000000"/>
                </a:solidFill>
                <a:latin typeface="Barlow Semi Condensed"/>
                <a:ea typeface="Barlow Semi Condensed"/>
                <a:cs typeface="Barlow Semi Condensed"/>
                <a:sym typeface="Barlow Semi Condensed"/>
              </a:rPr>
              <a:t>00-00-2019, City – Event,  First Lastname, Job</a:t>
            </a:r>
            <a:endParaRPr sz="500"/>
          </a:p>
        </p:txBody>
      </p:sp>
      <p:pic>
        <p:nvPicPr>
          <p:cNvPr id="334" name="Google Shape;334;p27" descr="rgb_germantech__logo.pdf"/>
          <p:cNvPicPr preferRelativeResize="0"/>
          <p:nvPr/>
        </p:nvPicPr>
        <p:blipFill rotWithShape="1">
          <a:blip r:embed="rId2">
            <a:alphaModFix/>
          </a:blip>
          <a:srcRect/>
          <a:stretch/>
        </p:blipFill>
        <p:spPr>
          <a:xfrm>
            <a:off x="247663" y="1046514"/>
            <a:ext cx="1332431" cy="476250"/>
          </a:xfrm>
          <a:prstGeom prst="rect">
            <a:avLst/>
          </a:prstGeom>
          <a:noFill/>
          <a:ln>
            <a:noFill/>
          </a:ln>
        </p:spPr>
      </p:pic>
      <p:pic>
        <p:nvPicPr>
          <p:cNvPr id="335" name="Google Shape;335;p27" descr="rgb_germantech__logo--black.pdf"/>
          <p:cNvPicPr preferRelativeResize="0"/>
          <p:nvPr/>
        </p:nvPicPr>
        <p:blipFill rotWithShape="1">
          <a:blip r:embed="rId3">
            <a:alphaModFix/>
          </a:blip>
          <a:srcRect/>
          <a:stretch/>
        </p:blipFill>
        <p:spPr>
          <a:xfrm>
            <a:off x="2076630" y="1046514"/>
            <a:ext cx="1332430" cy="476250"/>
          </a:xfrm>
          <a:prstGeom prst="rect">
            <a:avLst/>
          </a:prstGeom>
          <a:noFill/>
          <a:ln>
            <a:noFill/>
          </a:ln>
        </p:spPr>
      </p:pic>
      <p:pic>
        <p:nvPicPr>
          <p:cNvPr id="336" name="Google Shape;336;p27" descr="rgb_germantech__logo--monochrome.pdf"/>
          <p:cNvPicPr preferRelativeResize="0"/>
          <p:nvPr/>
        </p:nvPicPr>
        <p:blipFill rotWithShape="1">
          <a:blip r:embed="rId4">
            <a:alphaModFix/>
          </a:blip>
          <a:srcRect/>
          <a:stretch/>
        </p:blipFill>
        <p:spPr>
          <a:xfrm>
            <a:off x="7563530" y="1046514"/>
            <a:ext cx="1332430" cy="476250"/>
          </a:xfrm>
          <a:prstGeom prst="rect">
            <a:avLst/>
          </a:prstGeom>
          <a:noFill/>
          <a:ln>
            <a:noFill/>
          </a:ln>
        </p:spPr>
      </p:pic>
      <p:pic>
        <p:nvPicPr>
          <p:cNvPr id="337" name="Google Shape;337;p27" descr="rgb_germantech__logo--white.pdf"/>
          <p:cNvPicPr preferRelativeResize="0"/>
          <p:nvPr/>
        </p:nvPicPr>
        <p:blipFill rotWithShape="1">
          <a:blip r:embed="rId5">
            <a:alphaModFix/>
          </a:blip>
          <a:srcRect/>
          <a:stretch/>
        </p:blipFill>
        <p:spPr>
          <a:xfrm>
            <a:off x="5734563" y="1046514"/>
            <a:ext cx="1332430" cy="476250"/>
          </a:xfrm>
          <a:prstGeom prst="rect">
            <a:avLst/>
          </a:prstGeom>
          <a:noFill/>
          <a:ln>
            <a:noFill/>
          </a:ln>
        </p:spPr>
      </p:pic>
      <p:pic>
        <p:nvPicPr>
          <p:cNvPr id="338" name="Google Shape;338;p27" descr="rgb_germantech__logo--grey.pdf"/>
          <p:cNvPicPr preferRelativeResize="0"/>
          <p:nvPr/>
        </p:nvPicPr>
        <p:blipFill rotWithShape="1">
          <a:blip r:embed="rId6">
            <a:alphaModFix/>
          </a:blip>
          <a:srcRect/>
          <a:stretch/>
        </p:blipFill>
        <p:spPr>
          <a:xfrm>
            <a:off x="3905834" y="1046514"/>
            <a:ext cx="1332430" cy="476250"/>
          </a:xfrm>
          <a:prstGeom prst="rect">
            <a:avLst/>
          </a:prstGeom>
          <a:noFill/>
          <a:ln>
            <a:noFill/>
          </a:ln>
        </p:spPr>
      </p:pic>
      <p:pic>
        <p:nvPicPr>
          <p:cNvPr id="339" name="Google Shape;339;p27" descr="rgb_germantech__logo.pdf"/>
          <p:cNvPicPr preferRelativeResize="0"/>
          <p:nvPr/>
        </p:nvPicPr>
        <p:blipFill rotWithShape="1">
          <a:blip r:embed="rId2">
            <a:alphaModFix/>
          </a:blip>
          <a:srcRect/>
          <a:stretch/>
        </p:blipFill>
        <p:spPr>
          <a:xfrm>
            <a:off x="231275" y="4673119"/>
            <a:ext cx="1038417" cy="37116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1/3 img top">
  <p:cSld name="1/3 img top">
    <p:bg>
      <p:bgPr>
        <a:solidFill>
          <a:schemeClr val="accent2"/>
        </a:solidFill>
        <a:effectLst/>
      </p:bgPr>
    </p:bg>
    <p:spTree>
      <p:nvGrpSpPr>
        <p:cNvPr id="1" name="Shape 340"/>
        <p:cNvGrpSpPr/>
        <p:nvPr/>
      </p:nvGrpSpPr>
      <p:grpSpPr>
        <a:xfrm>
          <a:off x="0" y="0"/>
          <a:ext cx="0" cy="0"/>
          <a:chOff x="0" y="0"/>
          <a:chExt cx="0" cy="0"/>
        </a:xfrm>
      </p:grpSpPr>
      <p:sp>
        <p:nvSpPr>
          <p:cNvPr id="341" name="Google Shape;341;p28"/>
          <p:cNvSpPr>
            <a:spLocks noGrp="1"/>
          </p:cNvSpPr>
          <p:nvPr>
            <p:ph type="pic" idx="2"/>
          </p:nvPr>
        </p:nvSpPr>
        <p:spPr>
          <a:xfrm>
            <a:off x="0" y="-1022212"/>
            <a:ext cx="9144000" cy="5715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300"/>
              </a:spcBef>
              <a:spcAft>
                <a:spcPts val="0"/>
              </a:spcAft>
              <a:buClr>
                <a:srgbClr val="000000"/>
              </a:buClr>
              <a:buSzPts val="1400"/>
              <a:buFont typeface="Barlow"/>
              <a:buChar char="•"/>
              <a:defRPr sz="1400" b="0" i="0" u="none" strike="noStrike" cap="none">
                <a:solidFill>
                  <a:srgbClr val="000000"/>
                </a:solidFill>
                <a:latin typeface="Barlow"/>
                <a:ea typeface="Barlow"/>
                <a:cs typeface="Barlow"/>
                <a:sym typeface="Barlow"/>
              </a:defRPr>
            </a:lvl1pPr>
            <a:lvl2pPr marR="0" lvl="1"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2pPr>
            <a:lvl3pPr marR="0" lvl="2"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3pPr>
            <a:lvl4pPr marR="0" lvl="3"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4pPr>
            <a:lvl5pPr marR="0" lvl="4"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5pPr>
            <a:lvl6pPr marR="0" lvl="5"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6pPr>
            <a:lvl7pPr marR="0" lvl="6"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7pPr>
            <a:lvl8pPr marR="0" lvl="7"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8pPr>
            <a:lvl9pPr marR="0" lvl="8"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9pPr>
          </a:lstStyle>
          <a:p>
            <a:endParaRPr/>
          </a:p>
        </p:txBody>
      </p:sp>
      <p:sp>
        <p:nvSpPr>
          <p:cNvPr id="342" name="Google Shape;342;p28"/>
          <p:cNvSpPr/>
          <p:nvPr/>
        </p:nvSpPr>
        <p:spPr>
          <a:xfrm>
            <a:off x="0" y="-1301"/>
            <a:ext cx="9144000" cy="1701514"/>
          </a:xfrm>
          <a:prstGeom prst="rect">
            <a:avLst/>
          </a:prstGeom>
          <a:solidFill>
            <a:srgbClr val="00A6EC">
              <a:alpha val="9803"/>
            </a:srgbClr>
          </a:solidFill>
          <a:ln w="76200" cap="flat" cmpd="sng">
            <a:solidFill>
              <a:srgbClr val="CDCDCD">
                <a:alpha val="9803"/>
              </a:srgbClr>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111111"/>
              </a:lnSpc>
              <a:spcBef>
                <a:spcPts val="0"/>
              </a:spcBef>
              <a:spcAft>
                <a:spcPts val="0"/>
              </a:spcAft>
              <a:buClr>
                <a:srgbClr val="000000"/>
              </a:buClr>
              <a:buSzPts val="1400"/>
              <a:buFont typeface="Barlow"/>
              <a:buNone/>
            </a:pPr>
            <a:endParaRPr sz="1400" b="1" i="0" u="none" strike="noStrike" cap="none">
              <a:solidFill>
                <a:srgbClr val="000000"/>
              </a:solidFill>
              <a:latin typeface="Barlow"/>
              <a:ea typeface="Barlow"/>
              <a:cs typeface="Barlow"/>
              <a:sym typeface="Barlow"/>
            </a:endParaRPr>
          </a:p>
        </p:txBody>
      </p:sp>
      <p:sp>
        <p:nvSpPr>
          <p:cNvPr id="343" name="Google Shape;343;p28"/>
          <p:cNvSpPr txBox="1">
            <a:spLocks noGrp="1"/>
          </p:cNvSpPr>
          <p:nvPr>
            <p:ph type="body" idx="1"/>
          </p:nvPr>
        </p:nvSpPr>
        <p:spPr>
          <a:xfrm>
            <a:off x="238125" y="2619375"/>
            <a:ext cx="8667750" cy="195262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00"/>
              </a:spcBef>
              <a:spcAft>
                <a:spcPts val="0"/>
              </a:spcAft>
              <a:buClr>
                <a:srgbClr val="000000"/>
              </a:buClr>
              <a:buSzPts val="700"/>
              <a:buFont typeface="Barlow Semi Condensed"/>
              <a:buNone/>
              <a:defRPr>
                <a:latin typeface="Barlow Semi Condensed"/>
                <a:ea typeface="Barlow Semi Condensed"/>
                <a:cs typeface="Barlow Semi Condensed"/>
                <a:sym typeface="Barlow Semi Condensed"/>
              </a:defRPr>
            </a:lvl1pPr>
            <a:lvl2pPr marL="914400" lvl="1" indent="-228600" algn="l">
              <a:lnSpc>
                <a:spcPct val="100000"/>
              </a:lnSpc>
              <a:spcBef>
                <a:spcPts val="200"/>
              </a:spcBef>
              <a:spcAft>
                <a:spcPts val="0"/>
              </a:spcAft>
              <a:buClr>
                <a:srgbClr val="000000"/>
              </a:buClr>
              <a:buSzPts val="700"/>
              <a:buFont typeface="Barlow Semi Condensed"/>
              <a:buNone/>
              <a:defRPr>
                <a:latin typeface="Barlow Semi Condensed"/>
                <a:ea typeface="Barlow Semi Condensed"/>
                <a:cs typeface="Barlow Semi Condensed"/>
                <a:sym typeface="Barlow Semi Condensed"/>
              </a:defRPr>
            </a:lvl2pPr>
            <a:lvl3pPr marL="1371600" lvl="2" indent="-228600" algn="l">
              <a:lnSpc>
                <a:spcPct val="100000"/>
              </a:lnSpc>
              <a:spcBef>
                <a:spcPts val="200"/>
              </a:spcBef>
              <a:spcAft>
                <a:spcPts val="0"/>
              </a:spcAft>
              <a:buClr>
                <a:srgbClr val="000000"/>
              </a:buClr>
              <a:buSzPts val="700"/>
              <a:buFont typeface="Barlow Semi Condensed"/>
              <a:buNone/>
              <a:defRPr>
                <a:latin typeface="Barlow Semi Condensed"/>
                <a:ea typeface="Barlow Semi Condensed"/>
                <a:cs typeface="Barlow Semi Condensed"/>
                <a:sym typeface="Barlow Semi Condensed"/>
              </a:defRPr>
            </a:lvl3pPr>
            <a:lvl4pPr marL="1828800" lvl="3" indent="-228600" algn="l">
              <a:lnSpc>
                <a:spcPct val="100000"/>
              </a:lnSpc>
              <a:spcBef>
                <a:spcPts val="200"/>
              </a:spcBef>
              <a:spcAft>
                <a:spcPts val="0"/>
              </a:spcAft>
              <a:buClr>
                <a:srgbClr val="000000"/>
              </a:buClr>
              <a:buSzPts val="700"/>
              <a:buFont typeface="Barlow Semi Condensed"/>
              <a:buNone/>
              <a:defRPr>
                <a:latin typeface="Barlow Semi Condensed"/>
                <a:ea typeface="Barlow Semi Condensed"/>
                <a:cs typeface="Barlow Semi Condensed"/>
                <a:sym typeface="Barlow Semi Condensed"/>
              </a:defRPr>
            </a:lvl4pPr>
            <a:lvl5pPr marL="2286000" lvl="4" indent="-228600" algn="l">
              <a:lnSpc>
                <a:spcPct val="100000"/>
              </a:lnSpc>
              <a:spcBef>
                <a:spcPts val="200"/>
              </a:spcBef>
              <a:spcAft>
                <a:spcPts val="0"/>
              </a:spcAft>
              <a:buClr>
                <a:srgbClr val="000000"/>
              </a:buClr>
              <a:buSzPts val="700"/>
              <a:buFont typeface="Barlow Semi Condensed"/>
              <a:buNone/>
              <a:defRPr>
                <a:latin typeface="Barlow Semi Condensed"/>
                <a:ea typeface="Barlow Semi Condensed"/>
                <a:cs typeface="Barlow Semi Condensed"/>
                <a:sym typeface="Barlow Semi Condensed"/>
              </a:defRPr>
            </a:lvl5pPr>
            <a:lvl6pPr marL="2743200" lvl="5"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6pPr>
            <a:lvl7pPr marL="3200400" lvl="6"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7pPr>
            <a:lvl8pPr marL="3657600" lvl="7"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8pPr>
            <a:lvl9pPr marL="4114800" lvl="8"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9pPr>
          </a:lstStyle>
          <a:p>
            <a:endParaRPr/>
          </a:p>
        </p:txBody>
      </p:sp>
      <p:sp>
        <p:nvSpPr>
          <p:cNvPr id="344" name="Google Shape;344;p28"/>
          <p:cNvSpPr txBox="1">
            <a:spLocks noGrp="1"/>
          </p:cNvSpPr>
          <p:nvPr>
            <p:ph type="title"/>
          </p:nvPr>
        </p:nvSpPr>
        <p:spPr>
          <a:xfrm>
            <a:off x="238125" y="2143125"/>
            <a:ext cx="8667750" cy="381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000000"/>
              </a:buClr>
              <a:buSzPts val="1800"/>
              <a:buFont typeface="Barlow Semi Condensed SemiBold"/>
              <a:buNone/>
              <a:defRPr sz="1800">
                <a:solidFill>
                  <a:srgbClr val="000000"/>
                </a:solidFill>
              </a:defRPr>
            </a:lvl1pPr>
            <a:lvl2pPr lvl="1" algn="ctr">
              <a:lnSpc>
                <a:spcPct val="661111"/>
              </a:lnSpc>
              <a:spcBef>
                <a:spcPts val="0"/>
              </a:spcBef>
              <a:spcAft>
                <a:spcPts val="0"/>
              </a:spcAft>
              <a:buClr>
                <a:schemeClr val="accent2"/>
              </a:buClr>
              <a:buSzPts val="700"/>
              <a:buNone/>
              <a:defRPr/>
            </a:lvl2pPr>
            <a:lvl3pPr lvl="2" algn="ctr">
              <a:lnSpc>
                <a:spcPct val="661111"/>
              </a:lnSpc>
              <a:spcBef>
                <a:spcPts val="0"/>
              </a:spcBef>
              <a:spcAft>
                <a:spcPts val="0"/>
              </a:spcAft>
              <a:buClr>
                <a:schemeClr val="accent2"/>
              </a:buClr>
              <a:buSzPts val="700"/>
              <a:buNone/>
              <a:defRPr/>
            </a:lvl3pPr>
            <a:lvl4pPr lvl="3" algn="ctr">
              <a:lnSpc>
                <a:spcPct val="661111"/>
              </a:lnSpc>
              <a:spcBef>
                <a:spcPts val="0"/>
              </a:spcBef>
              <a:spcAft>
                <a:spcPts val="0"/>
              </a:spcAft>
              <a:buClr>
                <a:schemeClr val="accent2"/>
              </a:buClr>
              <a:buSzPts val="700"/>
              <a:buNone/>
              <a:defRPr/>
            </a:lvl4pPr>
            <a:lvl5pPr lvl="4" algn="ctr">
              <a:lnSpc>
                <a:spcPct val="661111"/>
              </a:lnSpc>
              <a:spcBef>
                <a:spcPts val="0"/>
              </a:spcBef>
              <a:spcAft>
                <a:spcPts val="0"/>
              </a:spcAft>
              <a:buClr>
                <a:schemeClr val="accent2"/>
              </a:buClr>
              <a:buSzPts val="700"/>
              <a:buNone/>
              <a:defRPr/>
            </a:lvl5pPr>
            <a:lvl6pPr lvl="5" algn="ctr">
              <a:lnSpc>
                <a:spcPct val="661111"/>
              </a:lnSpc>
              <a:spcBef>
                <a:spcPts val="0"/>
              </a:spcBef>
              <a:spcAft>
                <a:spcPts val="0"/>
              </a:spcAft>
              <a:buClr>
                <a:schemeClr val="accent2"/>
              </a:buClr>
              <a:buSzPts val="700"/>
              <a:buNone/>
              <a:defRPr/>
            </a:lvl6pPr>
            <a:lvl7pPr lvl="6" algn="ctr">
              <a:lnSpc>
                <a:spcPct val="661111"/>
              </a:lnSpc>
              <a:spcBef>
                <a:spcPts val="0"/>
              </a:spcBef>
              <a:spcAft>
                <a:spcPts val="0"/>
              </a:spcAft>
              <a:buClr>
                <a:schemeClr val="accent2"/>
              </a:buClr>
              <a:buSzPts val="700"/>
              <a:buNone/>
              <a:defRPr/>
            </a:lvl7pPr>
            <a:lvl8pPr lvl="7" algn="ctr">
              <a:lnSpc>
                <a:spcPct val="661111"/>
              </a:lnSpc>
              <a:spcBef>
                <a:spcPts val="0"/>
              </a:spcBef>
              <a:spcAft>
                <a:spcPts val="0"/>
              </a:spcAft>
              <a:buClr>
                <a:schemeClr val="accent2"/>
              </a:buClr>
              <a:buSzPts val="700"/>
              <a:buNone/>
              <a:defRPr/>
            </a:lvl8pPr>
            <a:lvl9pPr lvl="8" algn="ctr">
              <a:lnSpc>
                <a:spcPct val="661111"/>
              </a:lnSpc>
              <a:spcBef>
                <a:spcPts val="0"/>
              </a:spcBef>
              <a:spcAft>
                <a:spcPts val="0"/>
              </a:spcAft>
              <a:buClr>
                <a:schemeClr val="accent2"/>
              </a:buClr>
              <a:buSzPts val="700"/>
              <a:buNone/>
              <a:defRPr/>
            </a:lvl9pPr>
          </a:lstStyle>
          <a:p>
            <a:endParaRPr/>
          </a:p>
        </p:txBody>
      </p:sp>
      <p:sp>
        <p:nvSpPr>
          <p:cNvPr id="345" name="Google Shape;345;p28"/>
          <p:cNvSpPr txBox="1">
            <a:spLocks noGrp="1"/>
          </p:cNvSpPr>
          <p:nvPr>
            <p:ph type="sldNum" idx="12"/>
          </p:nvPr>
        </p:nvSpPr>
        <p:spPr>
          <a:xfrm>
            <a:off x="8825237" y="4810125"/>
            <a:ext cx="82201" cy="1143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Barlow Semi Condensed SemiBold"/>
              <a:buNone/>
              <a:defRPr>
                <a:solidFill>
                  <a:srgbClr val="000000"/>
                </a:solidFill>
              </a:defRPr>
            </a:lvl1pPr>
            <a:lvl2pPr marL="0" marR="0" lvl="1" indent="0" algn="r">
              <a:lnSpc>
                <a:spcPct val="100000"/>
              </a:lnSpc>
              <a:spcBef>
                <a:spcPts val="0"/>
              </a:spcBef>
              <a:spcAft>
                <a:spcPts val="0"/>
              </a:spcAft>
              <a:buClr>
                <a:srgbClr val="000000"/>
              </a:buClr>
              <a:buSzPts val="800"/>
              <a:buFont typeface="Barlow Semi Condensed SemiBold"/>
              <a:buNone/>
              <a:defRPr>
                <a:solidFill>
                  <a:srgbClr val="000000"/>
                </a:solidFill>
              </a:defRPr>
            </a:lvl2pPr>
            <a:lvl3pPr marL="0" marR="0" lvl="2" indent="0" algn="r">
              <a:lnSpc>
                <a:spcPct val="100000"/>
              </a:lnSpc>
              <a:spcBef>
                <a:spcPts val="0"/>
              </a:spcBef>
              <a:spcAft>
                <a:spcPts val="0"/>
              </a:spcAft>
              <a:buClr>
                <a:srgbClr val="000000"/>
              </a:buClr>
              <a:buSzPts val="800"/>
              <a:buFont typeface="Barlow Semi Condensed SemiBold"/>
              <a:buNone/>
              <a:defRPr>
                <a:solidFill>
                  <a:srgbClr val="000000"/>
                </a:solidFill>
              </a:defRPr>
            </a:lvl3pPr>
            <a:lvl4pPr marL="0" marR="0" lvl="3" indent="0" algn="r">
              <a:lnSpc>
                <a:spcPct val="100000"/>
              </a:lnSpc>
              <a:spcBef>
                <a:spcPts val="0"/>
              </a:spcBef>
              <a:spcAft>
                <a:spcPts val="0"/>
              </a:spcAft>
              <a:buClr>
                <a:srgbClr val="000000"/>
              </a:buClr>
              <a:buSzPts val="800"/>
              <a:buFont typeface="Barlow Semi Condensed SemiBold"/>
              <a:buNone/>
              <a:defRPr>
                <a:solidFill>
                  <a:srgbClr val="000000"/>
                </a:solidFill>
              </a:defRPr>
            </a:lvl4pPr>
            <a:lvl5pPr marL="0" marR="0" lvl="4" indent="0" algn="r">
              <a:lnSpc>
                <a:spcPct val="100000"/>
              </a:lnSpc>
              <a:spcBef>
                <a:spcPts val="0"/>
              </a:spcBef>
              <a:spcAft>
                <a:spcPts val="0"/>
              </a:spcAft>
              <a:buClr>
                <a:srgbClr val="000000"/>
              </a:buClr>
              <a:buSzPts val="800"/>
              <a:buFont typeface="Barlow Semi Condensed SemiBold"/>
              <a:buNone/>
              <a:defRPr>
                <a:solidFill>
                  <a:srgbClr val="000000"/>
                </a:solidFill>
              </a:defRPr>
            </a:lvl5pPr>
            <a:lvl6pPr marL="0" marR="0" lvl="5" indent="0" algn="r">
              <a:lnSpc>
                <a:spcPct val="100000"/>
              </a:lnSpc>
              <a:spcBef>
                <a:spcPts val="0"/>
              </a:spcBef>
              <a:spcAft>
                <a:spcPts val="0"/>
              </a:spcAft>
              <a:buClr>
                <a:srgbClr val="000000"/>
              </a:buClr>
              <a:buSzPts val="800"/>
              <a:buFont typeface="Barlow Semi Condensed SemiBold"/>
              <a:buNone/>
              <a:defRPr>
                <a:solidFill>
                  <a:srgbClr val="000000"/>
                </a:solidFill>
              </a:defRPr>
            </a:lvl6pPr>
            <a:lvl7pPr marL="0" marR="0" lvl="6" indent="0" algn="r">
              <a:lnSpc>
                <a:spcPct val="100000"/>
              </a:lnSpc>
              <a:spcBef>
                <a:spcPts val="0"/>
              </a:spcBef>
              <a:spcAft>
                <a:spcPts val="0"/>
              </a:spcAft>
              <a:buClr>
                <a:srgbClr val="000000"/>
              </a:buClr>
              <a:buSzPts val="800"/>
              <a:buFont typeface="Barlow Semi Condensed SemiBold"/>
              <a:buNone/>
              <a:defRPr>
                <a:solidFill>
                  <a:srgbClr val="000000"/>
                </a:solidFill>
              </a:defRPr>
            </a:lvl7pPr>
            <a:lvl8pPr marL="0" marR="0" lvl="7" indent="0" algn="r">
              <a:lnSpc>
                <a:spcPct val="100000"/>
              </a:lnSpc>
              <a:spcBef>
                <a:spcPts val="0"/>
              </a:spcBef>
              <a:spcAft>
                <a:spcPts val="0"/>
              </a:spcAft>
              <a:buClr>
                <a:srgbClr val="000000"/>
              </a:buClr>
              <a:buSzPts val="800"/>
              <a:buFont typeface="Barlow Semi Condensed SemiBold"/>
              <a:buNone/>
              <a:defRPr>
                <a:solidFill>
                  <a:srgbClr val="000000"/>
                </a:solidFill>
              </a:defRPr>
            </a:lvl8pPr>
            <a:lvl9pPr marL="0" marR="0" lvl="8" indent="0" algn="r">
              <a:lnSpc>
                <a:spcPct val="100000"/>
              </a:lnSpc>
              <a:spcBef>
                <a:spcPts val="0"/>
              </a:spcBef>
              <a:spcAft>
                <a:spcPts val="0"/>
              </a:spcAft>
              <a:buClr>
                <a:srgbClr val="000000"/>
              </a:buClr>
              <a:buSzPts val="800"/>
              <a:buFont typeface="Barlow Semi Condensed SemiBold"/>
              <a:buNone/>
              <a:defRPr>
                <a:solidFill>
                  <a:srgbClr val="000000"/>
                </a:solidFill>
              </a:defRPr>
            </a:lvl9pPr>
          </a:lstStyle>
          <a:p>
            <a:pPr marL="0" lvl="0" indent="0" algn="r" rtl="0">
              <a:spcBef>
                <a:spcPts val="0"/>
              </a:spcBef>
              <a:spcAft>
                <a:spcPts val="0"/>
              </a:spcAft>
              <a:buNone/>
            </a:pPr>
            <a:fld id="{00000000-1234-1234-1234-123412341234}" type="slidenum">
              <a:rPr lang="de"/>
              <a:t>‹Nr.›</a:t>
            </a:fld>
            <a:endParaRPr>
              <a:solidFill>
                <a:schemeClr val="accent2"/>
              </a:solidFill>
            </a:endParaRPr>
          </a:p>
        </p:txBody>
      </p:sp>
      <p:cxnSp>
        <p:nvCxnSpPr>
          <p:cNvPr id="346" name="Google Shape;346;p28"/>
          <p:cNvCxnSpPr/>
          <p:nvPr/>
        </p:nvCxnSpPr>
        <p:spPr>
          <a:xfrm>
            <a:off x="0" y="1685925"/>
            <a:ext cx="9144000" cy="0"/>
          </a:xfrm>
          <a:prstGeom prst="straightConnector1">
            <a:avLst/>
          </a:prstGeom>
          <a:noFill/>
          <a:ln w="152400" cap="flat" cmpd="sng">
            <a:solidFill>
              <a:srgbClr val="E7E7E7"/>
            </a:solidFill>
            <a:prstDash val="solid"/>
            <a:miter lim="400000"/>
            <a:headEnd type="none" w="sm" len="sm"/>
            <a:tailEnd type="none" w="sm" len="sm"/>
          </a:ln>
        </p:spPr>
      </p:cxnSp>
      <p:sp>
        <p:nvSpPr>
          <p:cNvPr id="347" name="Google Shape;347;p28"/>
          <p:cNvSpPr txBox="1">
            <a:spLocks noGrp="1"/>
          </p:cNvSpPr>
          <p:nvPr>
            <p:ph type="body" idx="3"/>
          </p:nvPr>
        </p:nvSpPr>
        <p:spPr>
          <a:xfrm>
            <a:off x="238125" y="1905000"/>
            <a:ext cx="8667750" cy="238125"/>
          </a:xfrm>
          <a:prstGeom prst="rect">
            <a:avLst/>
          </a:prstGeom>
          <a:noFill/>
          <a:ln>
            <a:noFill/>
          </a:ln>
        </p:spPr>
        <p:txBody>
          <a:bodyPr spcFirstLastPara="1" wrap="square" lIns="0" tIns="0" rIns="0" bIns="0" anchor="t" anchorCtr="0">
            <a:noAutofit/>
          </a:bodyPr>
          <a:lstStyle>
            <a:lvl1pPr marL="457200" lvl="0" indent="-228600" algn="l">
              <a:lnSpc>
                <a:spcPct val="125000"/>
              </a:lnSpc>
              <a:spcBef>
                <a:spcPts val="0"/>
              </a:spcBef>
              <a:spcAft>
                <a:spcPts val="0"/>
              </a:spcAft>
              <a:buClr>
                <a:srgbClr val="000000"/>
              </a:buClr>
              <a:buSzPts val="900"/>
              <a:buFont typeface="Barlow Semi Condensed"/>
              <a:buNone/>
              <a:defRPr sz="900" cap="none">
                <a:latin typeface="Barlow Semi Condensed"/>
                <a:ea typeface="Barlow Semi Condensed"/>
                <a:cs typeface="Barlow Semi Condensed"/>
                <a:sym typeface="Barlow Semi Condensed"/>
              </a:defRPr>
            </a:lvl1pPr>
            <a:lvl2pPr marL="914400" lvl="1"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2pPr>
            <a:lvl3pPr marL="1371600" lvl="2"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3pPr>
            <a:lvl4pPr marL="1828800" lvl="3"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4pPr>
            <a:lvl5pPr marL="2286000" lvl="4"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5pPr>
            <a:lvl6pPr marL="2743200" lvl="5"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6pPr>
            <a:lvl7pPr marL="3200400" lvl="6"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7pPr>
            <a:lvl8pPr marL="3657600" lvl="7"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8pPr>
            <a:lvl9pPr marL="4114800" lvl="8"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9pPr>
          </a:lstStyle>
          <a:p>
            <a:endParaRPr/>
          </a:p>
        </p:txBody>
      </p:sp>
      <p:sp>
        <p:nvSpPr>
          <p:cNvPr id="348" name="Google Shape;348;p28"/>
          <p:cNvSpPr txBox="1"/>
          <p:nvPr/>
        </p:nvSpPr>
        <p:spPr>
          <a:xfrm>
            <a:off x="1828800" y="4809053"/>
            <a:ext cx="6773528" cy="201104"/>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chemeClr val="dk1"/>
              </a:buClr>
              <a:buSzPts val="1100"/>
              <a:buFont typeface="Arial"/>
              <a:buNone/>
            </a:pPr>
            <a:r>
              <a:rPr lang="de" sz="800">
                <a:latin typeface="Barlow Semi Condensed"/>
                <a:ea typeface="Barlow Semi Condensed"/>
                <a:cs typeface="Barlow Semi Condensed"/>
                <a:sym typeface="Barlow Semi Condensed"/>
              </a:rPr>
              <a:t>09-2020 OFFER ITA - GLOBAL STARTUP program 2nd EDITION</a:t>
            </a:r>
            <a:endParaRPr sz="800">
              <a:latin typeface="Barlow Semi Condensed"/>
              <a:ea typeface="Barlow Semi Condensed"/>
              <a:cs typeface="Barlow Semi Condensed"/>
              <a:sym typeface="Barlow Semi Condensed"/>
            </a:endParaRPr>
          </a:p>
        </p:txBody>
      </p:sp>
      <p:pic>
        <p:nvPicPr>
          <p:cNvPr id="349" name="Google Shape;349;p28" descr="rgb_germantech__logo.pdf"/>
          <p:cNvPicPr preferRelativeResize="0"/>
          <p:nvPr/>
        </p:nvPicPr>
        <p:blipFill rotWithShape="1">
          <a:blip r:embed="rId2">
            <a:alphaModFix/>
          </a:blip>
          <a:srcRect l="659"/>
          <a:stretch/>
        </p:blipFill>
        <p:spPr>
          <a:xfrm>
            <a:off x="238125" y="4673119"/>
            <a:ext cx="1031568" cy="37116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lide_4">
  <p:cSld name="CUSTOM_1">
    <p:spTree>
      <p:nvGrpSpPr>
        <p:cNvPr id="1" name="Shape 350"/>
        <p:cNvGrpSpPr/>
        <p:nvPr/>
      </p:nvGrpSpPr>
      <p:grpSpPr>
        <a:xfrm>
          <a:off x="0" y="0"/>
          <a:ext cx="0" cy="0"/>
          <a:chOff x="0" y="0"/>
          <a:chExt cx="0" cy="0"/>
        </a:xfrm>
      </p:grpSpPr>
      <p:cxnSp>
        <p:nvCxnSpPr>
          <p:cNvPr id="351" name="Google Shape;351;p29"/>
          <p:cNvCxnSpPr/>
          <p:nvPr/>
        </p:nvCxnSpPr>
        <p:spPr>
          <a:xfrm>
            <a:off x="386375" y="4622039"/>
            <a:ext cx="8367300" cy="0"/>
          </a:xfrm>
          <a:prstGeom prst="straightConnector1">
            <a:avLst/>
          </a:prstGeom>
          <a:noFill/>
          <a:ln w="19050" cap="flat" cmpd="sng">
            <a:solidFill>
              <a:srgbClr val="000000"/>
            </a:solidFill>
            <a:prstDash val="dash"/>
            <a:round/>
            <a:headEnd type="none" w="med" len="med"/>
            <a:tailEnd type="none" w="med" len="med"/>
          </a:ln>
        </p:spPr>
      </p:cxnSp>
      <p:sp>
        <p:nvSpPr>
          <p:cNvPr id="352" name="Google Shape;352;p29"/>
          <p:cNvSpPr txBox="1">
            <a:spLocks noGrp="1"/>
          </p:cNvSpPr>
          <p:nvPr>
            <p:ph type="sldNum" idx="12"/>
          </p:nvPr>
        </p:nvSpPr>
        <p:spPr>
          <a:xfrm>
            <a:off x="138854" y="4708112"/>
            <a:ext cx="388200" cy="278400"/>
          </a:xfrm>
          <a:prstGeom prst="rect">
            <a:avLst/>
          </a:prstGeom>
        </p:spPr>
        <p:txBody>
          <a:bodyPr spcFirstLastPara="1" wrap="square" lIns="0" tIns="0" rIns="0" bIns="0" anchor="t" anchorCtr="0">
            <a:noAutofit/>
          </a:bodyPr>
          <a:lstStyle>
            <a:lvl1pPr lvl="0" rtl="0">
              <a:buNone/>
              <a:defRPr sz="700">
                <a:solidFill>
                  <a:srgbClr val="000000"/>
                </a:solidFill>
                <a:latin typeface="Montserrat"/>
                <a:ea typeface="Montserrat"/>
                <a:cs typeface="Montserrat"/>
                <a:sym typeface="Montserrat"/>
              </a:defRPr>
            </a:lvl1pPr>
            <a:lvl2pPr lvl="1" rtl="0">
              <a:buNone/>
              <a:defRPr sz="700">
                <a:solidFill>
                  <a:srgbClr val="000000"/>
                </a:solidFill>
                <a:latin typeface="Montserrat"/>
                <a:ea typeface="Montserrat"/>
                <a:cs typeface="Montserrat"/>
                <a:sym typeface="Montserrat"/>
              </a:defRPr>
            </a:lvl2pPr>
            <a:lvl3pPr lvl="2" rtl="0">
              <a:buNone/>
              <a:defRPr sz="700">
                <a:solidFill>
                  <a:srgbClr val="000000"/>
                </a:solidFill>
                <a:latin typeface="Montserrat"/>
                <a:ea typeface="Montserrat"/>
                <a:cs typeface="Montserrat"/>
                <a:sym typeface="Montserrat"/>
              </a:defRPr>
            </a:lvl3pPr>
            <a:lvl4pPr lvl="3" rtl="0">
              <a:buNone/>
              <a:defRPr sz="700">
                <a:solidFill>
                  <a:srgbClr val="000000"/>
                </a:solidFill>
                <a:latin typeface="Montserrat"/>
                <a:ea typeface="Montserrat"/>
                <a:cs typeface="Montserrat"/>
                <a:sym typeface="Montserrat"/>
              </a:defRPr>
            </a:lvl4pPr>
            <a:lvl5pPr lvl="4" rtl="0">
              <a:buNone/>
              <a:defRPr sz="700">
                <a:solidFill>
                  <a:srgbClr val="000000"/>
                </a:solidFill>
                <a:latin typeface="Montserrat"/>
                <a:ea typeface="Montserrat"/>
                <a:cs typeface="Montserrat"/>
                <a:sym typeface="Montserrat"/>
              </a:defRPr>
            </a:lvl5pPr>
            <a:lvl6pPr lvl="5" rtl="0">
              <a:buNone/>
              <a:defRPr sz="700">
                <a:solidFill>
                  <a:srgbClr val="000000"/>
                </a:solidFill>
                <a:latin typeface="Montserrat"/>
                <a:ea typeface="Montserrat"/>
                <a:cs typeface="Montserrat"/>
                <a:sym typeface="Montserrat"/>
              </a:defRPr>
            </a:lvl6pPr>
            <a:lvl7pPr lvl="6" rtl="0">
              <a:buNone/>
              <a:defRPr sz="700">
                <a:solidFill>
                  <a:srgbClr val="000000"/>
                </a:solidFill>
                <a:latin typeface="Montserrat"/>
                <a:ea typeface="Montserrat"/>
                <a:cs typeface="Montserrat"/>
                <a:sym typeface="Montserrat"/>
              </a:defRPr>
            </a:lvl7pPr>
            <a:lvl8pPr lvl="7" rtl="0">
              <a:buNone/>
              <a:defRPr sz="700">
                <a:solidFill>
                  <a:srgbClr val="000000"/>
                </a:solidFill>
                <a:latin typeface="Montserrat"/>
                <a:ea typeface="Montserrat"/>
                <a:cs typeface="Montserrat"/>
                <a:sym typeface="Montserrat"/>
              </a:defRPr>
            </a:lvl8pPr>
            <a:lvl9pPr lvl="8" rtl="0">
              <a:buNone/>
              <a:defRPr sz="700">
                <a:solidFill>
                  <a:srgbClr val="000000"/>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de"/>
              <a:t>‹Nr.›</a:t>
            </a:fld>
            <a:endParaRPr/>
          </a:p>
        </p:txBody>
      </p:sp>
      <p:sp>
        <p:nvSpPr>
          <p:cNvPr id="353" name="Google Shape;353;p29"/>
          <p:cNvSpPr txBox="1"/>
          <p:nvPr/>
        </p:nvSpPr>
        <p:spPr>
          <a:xfrm>
            <a:off x="355389" y="4723739"/>
            <a:ext cx="217200" cy="24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700">
                <a:latin typeface="Montserrat"/>
                <a:ea typeface="Montserrat"/>
                <a:cs typeface="Montserrat"/>
                <a:sym typeface="Montserrat"/>
              </a:rPr>
              <a:t>|</a:t>
            </a:r>
            <a:endParaRPr sz="700">
              <a:latin typeface="Montserrat"/>
              <a:ea typeface="Montserrat"/>
              <a:cs typeface="Montserrat"/>
              <a:sym typeface="Montserrat"/>
            </a:endParaRPr>
          </a:p>
        </p:txBody>
      </p:sp>
      <p:pic>
        <p:nvPicPr>
          <p:cNvPr id="354" name="Google Shape;354;p29" descr="GTD_logo.png"/>
          <p:cNvPicPr preferRelativeResize="0"/>
          <p:nvPr/>
        </p:nvPicPr>
        <p:blipFill>
          <a:blip r:embed="rId2">
            <a:alphaModFix/>
          </a:blip>
          <a:stretch>
            <a:fillRect/>
          </a:stretch>
        </p:blipFill>
        <p:spPr>
          <a:xfrm>
            <a:off x="7936695" y="4770905"/>
            <a:ext cx="795301" cy="192492"/>
          </a:xfrm>
          <a:prstGeom prst="rect">
            <a:avLst/>
          </a:prstGeom>
          <a:noFill/>
          <a:ln>
            <a:noFill/>
          </a:ln>
        </p:spPr>
      </p:pic>
      <p:cxnSp>
        <p:nvCxnSpPr>
          <p:cNvPr id="355" name="Google Shape;355;p29"/>
          <p:cNvCxnSpPr/>
          <p:nvPr/>
        </p:nvCxnSpPr>
        <p:spPr>
          <a:xfrm>
            <a:off x="386375" y="1134950"/>
            <a:ext cx="8367300" cy="0"/>
          </a:xfrm>
          <a:prstGeom prst="straightConnector1">
            <a:avLst/>
          </a:prstGeom>
          <a:noFill/>
          <a:ln w="19050" cap="flat" cmpd="sng">
            <a:solidFill>
              <a:srgbClr val="000000"/>
            </a:solidFill>
            <a:prstDash val="solid"/>
            <a:round/>
            <a:headEnd type="none" w="med" len="med"/>
            <a:tailEnd type="none" w="med" len="med"/>
          </a:ln>
        </p:spPr>
      </p:cxnSp>
      <p:cxnSp>
        <p:nvCxnSpPr>
          <p:cNvPr id="356" name="Google Shape;356;p29"/>
          <p:cNvCxnSpPr/>
          <p:nvPr/>
        </p:nvCxnSpPr>
        <p:spPr>
          <a:xfrm>
            <a:off x="386375" y="1104765"/>
            <a:ext cx="8367300" cy="0"/>
          </a:xfrm>
          <a:prstGeom prst="straightConnector1">
            <a:avLst/>
          </a:prstGeom>
          <a:noFill/>
          <a:ln w="9525" cap="flat" cmpd="sng">
            <a:solidFill>
              <a:srgbClr val="000000"/>
            </a:solidFill>
            <a:prstDash val="solid"/>
            <a:round/>
            <a:headEnd type="none" w="med" len="med"/>
            <a:tailEnd type="none" w="med" len="med"/>
          </a:ln>
        </p:spPr>
      </p:cxnSp>
      <p:sp>
        <p:nvSpPr>
          <p:cNvPr id="357" name="Google Shape;357;p29"/>
          <p:cNvSpPr txBox="1">
            <a:spLocks noGrp="1"/>
          </p:cNvSpPr>
          <p:nvPr>
            <p:ph type="title"/>
          </p:nvPr>
        </p:nvSpPr>
        <p:spPr>
          <a:xfrm>
            <a:off x="289775" y="240250"/>
            <a:ext cx="8475900" cy="808800"/>
          </a:xfrm>
          <a:prstGeom prst="rect">
            <a:avLst/>
          </a:prstGeom>
        </p:spPr>
        <p:txBody>
          <a:bodyPr spcFirstLastPara="1" wrap="square" lIns="0" tIns="0" rIns="0" bIns="0" anchor="t" anchorCtr="0">
            <a:noAutofit/>
          </a:bodyPr>
          <a:lstStyle>
            <a:lvl1pPr lvl="0" rtl="0">
              <a:spcBef>
                <a:spcPts val="0"/>
              </a:spcBef>
              <a:spcAft>
                <a:spcPts val="0"/>
              </a:spcAft>
              <a:buNone/>
              <a:defRPr sz="2200" b="1">
                <a:solidFill>
                  <a:srgbClr val="2A68FF"/>
                </a:solidFill>
                <a:latin typeface="Lora"/>
                <a:ea typeface="Lora"/>
                <a:cs typeface="Lora"/>
                <a:sym typeface="Lora"/>
              </a:defRPr>
            </a:lvl1pPr>
            <a:lvl2pPr lvl="1" rtl="0">
              <a:spcBef>
                <a:spcPts val="0"/>
              </a:spcBef>
              <a:spcAft>
                <a:spcPts val="0"/>
              </a:spcAft>
              <a:buNone/>
              <a:defRPr sz="2200" b="1">
                <a:solidFill>
                  <a:srgbClr val="2A68FF"/>
                </a:solidFill>
                <a:latin typeface="Lora"/>
                <a:ea typeface="Lora"/>
                <a:cs typeface="Lora"/>
                <a:sym typeface="Lora"/>
              </a:defRPr>
            </a:lvl2pPr>
            <a:lvl3pPr lvl="2" rtl="0">
              <a:spcBef>
                <a:spcPts val="0"/>
              </a:spcBef>
              <a:spcAft>
                <a:spcPts val="0"/>
              </a:spcAft>
              <a:buNone/>
              <a:defRPr sz="2200" b="1">
                <a:solidFill>
                  <a:srgbClr val="2A68FF"/>
                </a:solidFill>
                <a:latin typeface="Lora"/>
                <a:ea typeface="Lora"/>
                <a:cs typeface="Lora"/>
                <a:sym typeface="Lora"/>
              </a:defRPr>
            </a:lvl3pPr>
            <a:lvl4pPr lvl="3" rtl="0">
              <a:spcBef>
                <a:spcPts val="0"/>
              </a:spcBef>
              <a:spcAft>
                <a:spcPts val="0"/>
              </a:spcAft>
              <a:buNone/>
              <a:defRPr sz="2200" b="1">
                <a:solidFill>
                  <a:srgbClr val="2A68FF"/>
                </a:solidFill>
                <a:latin typeface="Lora"/>
                <a:ea typeface="Lora"/>
                <a:cs typeface="Lora"/>
                <a:sym typeface="Lora"/>
              </a:defRPr>
            </a:lvl4pPr>
            <a:lvl5pPr lvl="4" rtl="0">
              <a:spcBef>
                <a:spcPts val="0"/>
              </a:spcBef>
              <a:spcAft>
                <a:spcPts val="0"/>
              </a:spcAft>
              <a:buNone/>
              <a:defRPr sz="2200" b="1">
                <a:solidFill>
                  <a:srgbClr val="2A68FF"/>
                </a:solidFill>
                <a:latin typeface="Lora"/>
                <a:ea typeface="Lora"/>
                <a:cs typeface="Lora"/>
                <a:sym typeface="Lora"/>
              </a:defRPr>
            </a:lvl5pPr>
            <a:lvl6pPr lvl="5" rtl="0">
              <a:spcBef>
                <a:spcPts val="0"/>
              </a:spcBef>
              <a:spcAft>
                <a:spcPts val="0"/>
              </a:spcAft>
              <a:buNone/>
              <a:defRPr sz="2200" b="1">
                <a:solidFill>
                  <a:srgbClr val="2A68FF"/>
                </a:solidFill>
                <a:latin typeface="Lora"/>
                <a:ea typeface="Lora"/>
                <a:cs typeface="Lora"/>
                <a:sym typeface="Lora"/>
              </a:defRPr>
            </a:lvl6pPr>
            <a:lvl7pPr lvl="6" rtl="0">
              <a:spcBef>
                <a:spcPts val="0"/>
              </a:spcBef>
              <a:spcAft>
                <a:spcPts val="0"/>
              </a:spcAft>
              <a:buNone/>
              <a:defRPr sz="2200" b="1">
                <a:solidFill>
                  <a:srgbClr val="2A68FF"/>
                </a:solidFill>
                <a:latin typeface="Lora"/>
                <a:ea typeface="Lora"/>
                <a:cs typeface="Lora"/>
                <a:sym typeface="Lora"/>
              </a:defRPr>
            </a:lvl7pPr>
            <a:lvl8pPr lvl="7" rtl="0">
              <a:spcBef>
                <a:spcPts val="0"/>
              </a:spcBef>
              <a:spcAft>
                <a:spcPts val="0"/>
              </a:spcAft>
              <a:buNone/>
              <a:defRPr sz="2200" b="1">
                <a:solidFill>
                  <a:srgbClr val="2A68FF"/>
                </a:solidFill>
                <a:latin typeface="Lora"/>
                <a:ea typeface="Lora"/>
                <a:cs typeface="Lora"/>
                <a:sym typeface="Lora"/>
              </a:defRPr>
            </a:lvl8pPr>
            <a:lvl9pPr lvl="8" rtl="0">
              <a:spcBef>
                <a:spcPts val="0"/>
              </a:spcBef>
              <a:spcAft>
                <a:spcPts val="0"/>
              </a:spcAft>
              <a:buNone/>
              <a:defRPr sz="2200" b="1">
                <a:solidFill>
                  <a:srgbClr val="2A68FF"/>
                </a:solidFill>
                <a:latin typeface="Lora"/>
                <a:ea typeface="Lora"/>
                <a:cs typeface="Lora"/>
                <a:sym typeface="Lora"/>
              </a:defRPr>
            </a:lvl9pPr>
          </a:lstStyle>
          <a:p>
            <a:endParaRPr/>
          </a:p>
        </p:txBody>
      </p:sp>
      <p:sp>
        <p:nvSpPr>
          <p:cNvPr id="358" name="Google Shape;358;p29"/>
          <p:cNvSpPr txBox="1">
            <a:spLocks noGrp="1"/>
          </p:cNvSpPr>
          <p:nvPr>
            <p:ph type="body" idx="1"/>
          </p:nvPr>
        </p:nvSpPr>
        <p:spPr>
          <a:xfrm>
            <a:off x="295825" y="1187400"/>
            <a:ext cx="8452800" cy="3175200"/>
          </a:xfrm>
          <a:prstGeom prst="rect">
            <a:avLst/>
          </a:prstGeom>
          <a:noFill/>
          <a:ln>
            <a:noFill/>
          </a:ln>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rgbClr val="7F7F7F"/>
              </a:buClr>
              <a:buSzPts val="1200"/>
              <a:buFont typeface="Lora"/>
              <a:buChar char="■"/>
              <a:defRPr sz="1400">
                <a:solidFill>
                  <a:srgbClr val="000000"/>
                </a:solidFill>
                <a:latin typeface="Lora"/>
                <a:ea typeface="Lora"/>
                <a:cs typeface="Lora"/>
                <a:sym typeface="Lora"/>
              </a:defRPr>
            </a:lvl1pPr>
            <a:lvl2pPr marL="914400" lvl="1" indent="-304800" rtl="0">
              <a:lnSpc>
                <a:spcPct val="100000"/>
              </a:lnSpc>
              <a:spcBef>
                <a:spcPts val="0"/>
              </a:spcBef>
              <a:spcAft>
                <a:spcPts val="0"/>
              </a:spcAft>
              <a:buClr>
                <a:srgbClr val="000000"/>
              </a:buClr>
              <a:buSzPts val="1200"/>
              <a:buFont typeface="Lora"/>
              <a:buChar char="-"/>
              <a:defRPr sz="1200">
                <a:solidFill>
                  <a:srgbClr val="000000"/>
                </a:solidFill>
                <a:latin typeface="Lora"/>
                <a:ea typeface="Lora"/>
                <a:cs typeface="Lora"/>
                <a:sym typeface="Lora"/>
              </a:defRPr>
            </a:lvl2pPr>
            <a:lvl3pPr marL="1371600" lvl="2" indent="-304800" rtl="0">
              <a:lnSpc>
                <a:spcPct val="100000"/>
              </a:lnSpc>
              <a:spcBef>
                <a:spcPts val="0"/>
              </a:spcBef>
              <a:spcAft>
                <a:spcPts val="0"/>
              </a:spcAft>
              <a:buClr>
                <a:srgbClr val="000000"/>
              </a:buClr>
              <a:buSzPts val="1200"/>
              <a:buFont typeface="Lora"/>
              <a:buChar char="■"/>
              <a:defRPr sz="1200">
                <a:solidFill>
                  <a:srgbClr val="000000"/>
                </a:solidFill>
                <a:latin typeface="Lora"/>
                <a:ea typeface="Lora"/>
                <a:cs typeface="Lora"/>
                <a:sym typeface="Lora"/>
              </a:defRPr>
            </a:lvl3pPr>
            <a:lvl4pPr marL="1828800" lvl="3" indent="-304800" rtl="0">
              <a:lnSpc>
                <a:spcPct val="100000"/>
              </a:lnSpc>
              <a:spcBef>
                <a:spcPts val="0"/>
              </a:spcBef>
              <a:spcAft>
                <a:spcPts val="0"/>
              </a:spcAft>
              <a:buClr>
                <a:srgbClr val="000000"/>
              </a:buClr>
              <a:buSzPts val="1200"/>
              <a:buFont typeface="Lora"/>
              <a:buChar char="●"/>
              <a:defRPr sz="1200">
                <a:solidFill>
                  <a:srgbClr val="000000"/>
                </a:solidFill>
                <a:latin typeface="Lora"/>
                <a:ea typeface="Lora"/>
                <a:cs typeface="Lora"/>
                <a:sym typeface="Lora"/>
              </a:defRPr>
            </a:lvl4pPr>
            <a:lvl5pPr marL="2286000" lvl="4" indent="-304800" rtl="0">
              <a:lnSpc>
                <a:spcPct val="100000"/>
              </a:lnSpc>
              <a:spcBef>
                <a:spcPts val="0"/>
              </a:spcBef>
              <a:spcAft>
                <a:spcPts val="0"/>
              </a:spcAft>
              <a:buClr>
                <a:srgbClr val="000000"/>
              </a:buClr>
              <a:buSzPts val="1200"/>
              <a:buFont typeface="Lora"/>
              <a:buChar char="○"/>
              <a:defRPr sz="1200">
                <a:solidFill>
                  <a:srgbClr val="000000"/>
                </a:solidFill>
                <a:latin typeface="Lora"/>
                <a:ea typeface="Lora"/>
                <a:cs typeface="Lora"/>
                <a:sym typeface="Lora"/>
              </a:defRPr>
            </a:lvl5pPr>
            <a:lvl6pPr marL="2743200" lvl="5" indent="-304800" rtl="0">
              <a:lnSpc>
                <a:spcPct val="100000"/>
              </a:lnSpc>
              <a:spcBef>
                <a:spcPts val="0"/>
              </a:spcBef>
              <a:spcAft>
                <a:spcPts val="0"/>
              </a:spcAft>
              <a:buClr>
                <a:srgbClr val="000000"/>
              </a:buClr>
              <a:buSzPts val="1200"/>
              <a:buFont typeface="Lora"/>
              <a:buChar char="■"/>
              <a:defRPr sz="1200">
                <a:solidFill>
                  <a:srgbClr val="000000"/>
                </a:solidFill>
                <a:latin typeface="Lora"/>
                <a:ea typeface="Lora"/>
                <a:cs typeface="Lora"/>
                <a:sym typeface="Lora"/>
              </a:defRPr>
            </a:lvl6pPr>
            <a:lvl7pPr marL="3200400" lvl="6" indent="-304800" rtl="0">
              <a:lnSpc>
                <a:spcPct val="100000"/>
              </a:lnSpc>
              <a:spcBef>
                <a:spcPts val="0"/>
              </a:spcBef>
              <a:spcAft>
                <a:spcPts val="0"/>
              </a:spcAft>
              <a:buClr>
                <a:srgbClr val="000000"/>
              </a:buClr>
              <a:buSzPts val="1200"/>
              <a:buFont typeface="Lora"/>
              <a:buChar char="●"/>
              <a:defRPr sz="1200">
                <a:solidFill>
                  <a:srgbClr val="000000"/>
                </a:solidFill>
                <a:latin typeface="Lora"/>
                <a:ea typeface="Lora"/>
                <a:cs typeface="Lora"/>
                <a:sym typeface="Lora"/>
              </a:defRPr>
            </a:lvl7pPr>
            <a:lvl8pPr marL="3657600" lvl="7" indent="-304800" rtl="0">
              <a:lnSpc>
                <a:spcPct val="100000"/>
              </a:lnSpc>
              <a:spcBef>
                <a:spcPts val="0"/>
              </a:spcBef>
              <a:spcAft>
                <a:spcPts val="0"/>
              </a:spcAft>
              <a:buClr>
                <a:srgbClr val="000000"/>
              </a:buClr>
              <a:buSzPts val="1200"/>
              <a:buFont typeface="Lora"/>
              <a:buChar char="○"/>
              <a:defRPr sz="1200">
                <a:solidFill>
                  <a:srgbClr val="000000"/>
                </a:solidFill>
                <a:latin typeface="Lora"/>
                <a:ea typeface="Lora"/>
                <a:cs typeface="Lora"/>
                <a:sym typeface="Lora"/>
              </a:defRPr>
            </a:lvl8pPr>
            <a:lvl9pPr marL="4114800" lvl="8" indent="-304800" rtl="0">
              <a:lnSpc>
                <a:spcPct val="100000"/>
              </a:lnSpc>
              <a:spcBef>
                <a:spcPts val="0"/>
              </a:spcBef>
              <a:spcAft>
                <a:spcPts val="0"/>
              </a:spcAft>
              <a:buClr>
                <a:srgbClr val="000000"/>
              </a:buClr>
              <a:buSzPts val="1200"/>
              <a:buFont typeface="Lora"/>
              <a:buChar char="■"/>
              <a:defRPr sz="1200">
                <a:solidFill>
                  <a:srgbClr val="000000"/>
                </a:solidFill>
                <a:latin typeface="Lora"/>
                <a:ea typeface="Lora"/>
                <a:cs typeface="Lora"/>
                <a:sym typeface="Lora"/>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9"/>
        <p:cNvGrpSpPr/>
        <p:nvPr/>
      </p:nvGrpSpPr>
      <p:grpSpPr>
        <a:xfrm>
          <a:off x="0" y="0"/>
          <a:ext cx="0" cy="0"/>
          <a:chOff x="0" y="0"/>
          <a:chExt cx="0" cy="0"/>
        </a:xfrm>
      </p:grpSpPr>
      <p:sp>
        <p:nvSpPr>
          <p:cNvPr id="360" name="Google Shape;360;p3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5100"/>
              <a:buNone/>
              <a:defRPr/>
            </a:lvl2pPr>
            <a:lvl3pPr lvl="2" rtl="0">
              <a:spcBef>
                <a:spcPts val="0"/>
              </a:spcBef>
              <a:spcAft>
                <a:spcPts val="0"/>
              </a:spcAft>
              <a:buSzPts val="5100"/>
              <a:buNone/>
              <a:defRPr/>
            </a:lvl3pPr>
            <a:lvl4pPr lvl="3" rtl="0">
              <a:spcBef>
                <a:spcPts val="0"/>
              </a:spcBef>
              <a:spcAft>
                <a:spcPts val="0"/>
              </a:spcAft>
              <a:buSzPts val="5100"/>
              <a:buNone/>
              <a:defRPr/>
            </a:lvl4pPr>
            <a:lvl5pPr lvl="4" rtl="0">
              <a:spcBef>
                <a:spcPts val="0"/>
              </a:spcBef>
              <a:spcAft>
                <a:spcPts val="0"/>
              </a:spcAft>
              <a:buSzPts val="5100"/>
              <a:buNone/>
              <a:defRPr/>
            </a:lvl5pPr>
            <a:lvl6pPr lvl="5" rtl="0">
              <a:spcBef>
                <a:spcPts val="0"/>
              </a:spcBef>
              <a:spcAft>
                <a:spcPts val="0"/>
              </a:spcAft>
              <a:buSzPts val="5100"/>
              <a:buNone/>
              <a:defRPr/>
            </a:lvl6pPr>
            <a:lvl7pPr lvl="6" rtl="0">
              <a:spcBef>
                <a:spcPts val="0"/>
              </a:spcBef>
              <a:spcAft>
                <a:spcPts val="0"/>
              </a:spcAft>
              <a:buSzPts val="5100"/>
              <a:buNone/>
              <a:defRPr/>
            </a:lvl7pPr>
            <a:lvl8pPr lvl="7" rtl="0">
              <a:spcBef>
                <a:spcPts val="0"/>
              </a:spcBef>
              <a:spcAft>
                <a:spcPts val="0"/>
              </a:spcAft>
              <a:buSzPts val="5100"/>
              <a:buNone/>
              <a:defRPr/>
            </a:lvl8pPr>
            <a:lvl9pPr lvl="8" rtl="0">
              <a:spcBef>
                <a:spcPts val="0"/>
              </a:spcBef>
              <a:spcAft>
                <a:spcPts val="0"/>
              </a:spcAft>
              <a:buSzPts val="5100"/>
              <a:buNone/>
              <a:defRPr/>
            </a:lvl9pPr>
          </a:lstStyle>
          <a:p>
            <a:endParaRPr/>
          </a:p>
        </p:txBody>
      </p:sp>
      <p:sp>
        <p:nvSpPr>
          <p:cNvPr id="361" name="Google Shape;361;p30"/>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sz="1100"/>
            </a:lvl1pPr>
            <a:lvl2pPr marL="914400" lvl="1" indent="-317500" algn="l" rtl="0">
              <a:lnSpc>
                <a:spcPct val="90000"/>
              </a:lnSpc>
              <a:spcBef>
                <a:spcPts val="400"/>
              </a:spcBef>
              <a:spcAft>
                <a:spcPts val="0"/>
              </a:spcAft>
              <a:buClr>
                <a:schemeClr val="dk1"/>
              </a:buClr>
              <a:buSzPts val="1400"/>
              <a:buChar char="○"/>
              <a:defRPr sz="1100"/>
            </a:lvl2pPr>
            <a:lvl3pPr marL="1371600" lvl="2" indent="-317500" algn="l" rtl="0">
              <a:lnSpc>
                <a:spcPct val="90000"/>
              </a:lnSpc>
              <a:spcBef>
                <a:spcPts val="400"/>
              </a:spcBef>
              <a:spcAft>
                <a:spcPts val="0"/>
              </a:spcAft>
              <a:buClr>
                <a:schemeClr val="dk1"/>
              </a:buClr>
              <a:buSzPts val="1400"/>
              <a:buChar char="■"/>
              <a:defRPr sz="1100"/>
            </a:lvl3pPr>
            <a:lvl4pPr marL="1828800" lvl="3" indent="-317500" algn="l" rtl="0">
              <a:lnSpc>
                <a:spcPct val="90000"/>
              </a:lnSpc>
              <a:spcBef>
                <a:spcPts val="400"/>
              </a:spcBef>
              <a:spcAft>
                <a:spcPts val="0"/>
              </a:spcAft>
              <a:buClr>
                <a:schemeClr val="dk1"/>
              </a:buClr>
              <a:buSzPts val="1400"/>
              <a:buChar char="●"/>
              <a:defRPr sz="1100"/>
            </a:lvl4pPr>
            <a:lvl5pPr marL="2286000" lvl="4" indent="-317500" algn="l" rtl="0">
              <a:lnSpc>
                <a:spcPct val="90000"/>
              </a:lnSpc>
              <a:spcBef>
                <a:spcPts val="400"/>
              </a:spcBef>
              <a:spcAft>
                <a:spcPts val="0"/>
              </a:spcAft>
              <a:buClr>
                <a:schemeClr val="dk1"/>
              </a:buClr>
              <a:buSzPts val="1400"/>
              <a:buChar char="○"/>
              <a:defRPr sz="1100"/>
            </a:lvl5pPr>
            <a:lvl6pPr marL="2743200" lvl="5" indent="-317500" algn="l" rtl="0">
              <a:lnSpc>
                <a:spcPct val="90000"/>
              </a:lnSpc>
              <a:spcBef>
                <a:spcPts val="400"/>
              </a:spcBef>
              <a:spcAft>
                <a:spcPts val="0"/>
              </a:spcAft>
              <a:buClr>
                <a:schemeClr val="dk1"/>
              </a:buClr>
              <a:buSzPts val="1400"/>
              <a:buChar char="■"/>
              <a:defRPr sz="1100"/>
            </a:lvl6pPr>
            <a:lvl7pPr marL="3200400" lvl="6" indent="-317500" algn="l" rtl="0">
              <a:lnSpc>
                <a:spcPct val="90000"/>
              </a:lnSpc>
              <a:spcBef>
                <a:spcPts val="400"/>
              </a:spcBef>
              <a:spcAft>
                <a:spcPts val="0"/>
              </a:spcAft>
              <a:buClr>
                <a:schemeClr val="dk1"/>
              </a:buClr>
              <a:buSzPts val="1400"/>
              <a:buChar char="●"/>
              <a:defRPr sz="1100"/>
            </a:lvl7pPr>
            <a:lvl8pPr marL="3657600" lvl="7" indent="-317500" algn="l" rtl="0">
              <a:lnSpc>
                <a:spcPct val="90000"/>
              </a:lnSpc>
              <a:spcBef>
                <a:spcPts val="400"/>
              </a:spcBef>
              <a:spcAft>
                <a:spcPts val="0"/>
              </a:spcAft>
              <a:buClr>
                <a:schemeClr val="dk1"/>
              </a:buClr>
              <a:buSzPts val="1400"/>
              <a:buChar char="○"/>
              <a:defRPr sz="1100"/>
            </a:lvl8pPr>
            <a:lvl9pPr marL="4114800" lvl="8" indent="-317500" algn="l" rtl="0">
              <a:lnSpc>
                <a:spcPct val="90000"/>
              </a:lnSpc>
              <a:spcBef>
                <a:spcPts val="400"/>
              </a:spcBef>
              <a:spcAft>
                <a:spcPts val="0"/>
              </a:spcAft>
              <a:buClr>
                <a:schemeClr val="dk1"/>
              </a:buClr>
              <a:buSzPts val="1400"/>
              <a:buChar char="■"/>
              <a:defRPr sz="1100"/>
            </a:lvl9pPr>
          </a:lstStyle>
          <a:p>
            <a:endParaRPr/>
          </a:p>
        </p:txBody>
      </p:sp>
      <p:sp>
        <p:nvSpPr>
          <p:cNvPr id="362" name="Google Shape;362;p3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splash">
  <p:cSld name="agenda splash">
    <p:spTree>
      <p:nvGrpSpPr>
        <p:cNvPr id="1" name="Shape 24"/>
        <p:cNvGrpSpPr/>
        <p:nvPr/>
      </p:nvGrpSpPr>
      <p:grpSpPr>
        <a:xfrm>
          <a:off x="0" y="0"/>
          <a:ext cx="0" cy="0"/>
          <a:chOff x="0" y="0"/>
          <a:chExt cx="0" cy="0"/>
        </a:xfrm>
      </p:grpSpPr>
      <p:sp>
        <p:nvSpPr>
          <p:cNvPr id="25" name="Google Shape;25;p4"/>
          <p:cNvSpPr txBox="1">
            <a:spLocks noGrp="1"/>
          </p:cNvSpPr>
          <p:nvPr>
            <p:ph type="body" idx="1"/>
          </p:nvPr>
        </p:nvSpPr>
        <p:spPr>
          <a:xfrm>
            <a:off x="0" y="160525"/>
            <a:ext cx="9144000" cy="4023300"/>
          </a:xfrm>
          <a:prstGeom prst="rect">
            <a:avLst/>
          </a:prstGeom>
          <a:noFill/>
          <a:ln>
            <a:noFill/>
          </a:ln>
        </p:spPr>
        <p:txBody>
          <a:bodyPr spcFirstLastPara="1" wrap="square" lIns="91425" tIns="91425" rIns="91425" bIns="91425" anchor="t" anchorCtr="0">
            <a:noAutofit/>
          </a:bodyPr>
          <a:lstStyle>
            <a:lvl1pPr marL="457200" lvl="0" indent="-311150" algn="ctr" rtl="0">
              <a:spcBef>
                <a:spcPts val="0"/>
              </a:spcBef>
              <a:spcAft>
                <a:spcPts val="0"/>
              </a:spcAft>
              <a:buClr>
                <a:srgbClr val="FFFFFF"/>
              </a:buClr>
              <a:buSzPts val="1300"/>
              <a:buFont typeface="DM Sans"/>
              <a:buChar char="●"/>
              <a:defRPr sz="1300">
                <a:solidFill>
                  <a:srgbClr val="FFFFFF"/>
                </a:solidFill>
                <a:latin typeface="DM Sans"/>
                <a:ea typeface="DM Sans"/>
                <a:cs typeface="DM Sans"/>
                <a:sym typeface="DM Sans"/>
              </a:defRPr>
            </a:lvl1pPr>
            <a:lvl2pPr marL="914400" lvl="1" indent="-311150" algn="ctr" rtl="0">
              <a:spcBef>
                <a:spcPts val="0"/>
              </a:spcBef>
              <a:spcAft>
                <a:spcPts val="0"/>
              </a:spcAft>
              <a:buClr>
                <a:srgbClr val="FFFFFF"/>
              </a:buClr>
              <a:buSzPts val="1300"/>
              <a:buFont typeface="DM Sans"/>
              <a:buChar char="○"/>
              <a:defRPr sz="1300">
                <a:solidFill>
                  <a:srgbClr val="FFFFFF"/>
                </a:solidFill>
                <a:latin typeface="DM Sans"/>
                <a:ea typeface="DM Sans"/>
                <a:cs typeface="DM Sans"/>
                <a:sym typeface="DM Sans"/>
              </a:defRPr>
            </a:lvl2pPr>
            <a:lvl3pPr marL="1371600" lvl="2" indent="-311150" algn="ctr" rtl="0">
              <a:spcBef>
                <a:spcPts val="0"/>
              </a:spcBef>
              <a:spcAft>
                <a:spcPts val="0"/>
              </a:spcAft>
              <a:buClr>
                <a:srgbClr val="FFFFFF"/>
              </a:buClr>
              <a:buSzPts val="1300"/>
              <a:buFont typeface="DM Sans"/>
              <a:buChar char="■"/>
              <a:defRPr sz="1300">
                <a:solidFill>
                  <a:srgbClr val="FFFFFF"/>
                </a:solidFill>
                <a:latin typeface="DM Sans"/>
                <a:ea typeface="DM Sans"/>
                <a:cs typeface="DM Sans"/>
                <a:sym typeface="DM Sans"/>
              </a:defRPr>
            </a:lvl3pPr>
            <a:lvl4pPr marL="1828800" lvl="3" indent="-311150" algn="ctr" rtl="0">
              <a:spcBef>
                <a:spcPts val="0"/>
              </a:spcBef>
              <a:spcAft>
                <a:spcPts val="0"/>
              </a:spcAft>
              <a:buClr>
                <a:srgbClr val="FFFFFF"/>
              </a:buClr>
              <a:buSzPts val="1300"/>
              <a:buFont typeface="DM Sans"/>
              <a:buChar char="●"/>
              <a:defRPr sz="1300">
                <a:solidFill>
                  <a:srgbClr val="FFFFFF"/>
                </a:solidFill>
                <a:latin typeface="DM Sans"/>
                <a:ea typeface="DM Sans"/>
                <a:cs typeface="DM Sans"/>
                <a:sym typeface="DM Sans"/>
              </a:defRPr>
            </a:lvl4pPr>
            <a:lvl5pPr marL="2286000" lvl="4" indent="-311150" algn="ctr" rtl="0">
              <a:spcBef>
                <a:spcPts val="0"/>
              </a:spcBef>
              <a:spcAft>
                <a:spcPts val="0"/>
              </a:spcAft>
              <a:buClr>
                <a:srgbClr val="FFFFFF"/>
              </a:buClr>
              <a:buSzPts val="1300"/>
              <a:buFont typeface="DM Sans"/>
              <a:buChar char="○"/>
              <a:defRPr sz="1300">
                <a:solidFill>
                  <a:srgbClr val="FFFFFF"/>
                </a:solidFill>
                <a:latin typeface="DM Sans"/>
                <a:ea typeface="DM Sans"/>
                <a:cs typeface="DM Sans"/>
                <a:sym typeface="DM Sans"/>
              </a:defRPr>
            </a:lvl5pPr>
            <a:lvl6pPr marL="2743200" lvl="5" indent="-311150" algn="ctr" rtl="0">
              <a:spcBef>
                <a:spcPts val="0"/>
              </a:spcBef>
              <a:spcAft>
                <a:spcPts val="0"/>
              </a:spcAft>
              <a:buClr>
                <a:srgbClr val="FFFFFF"/>
              </a:buClr>
              <a:buSzPts val="1300"/>
              <a:buFont typeface="DM Sans"/>
              <a:buChar char="■"/>
              <a:defRPr sz="1300">
                <a:solidFill>
                  <a:srgbClr val="FFFFFF"/>
                </a:solidFill>
                <a:latin typeface="DM Sans"/>
                <a:ea typeface="DM Sans"/>
                <a:cs typeface="DM Sans"/>
                <a:sym typeface="DM Sans"/>
              </a:defRPr>
            </a:lvl6pPr>
            <a:lvl7pPr marL="3200400" lvl="6" indent="-311150" algn="ctr" rtl="0">
              <a:spcBef>
                <a:spcPts val="0"/>
              </a:spcBef>
              <a:spcAft>
                <a:spcPts val="0"/>
              </a:spcAft>
              <a:buClr>
                <a:srgbClr val="FFFFFF"/>
              </a:buClr>
              <a:buSzPts val="1300"/>
              <a:buFont typeface="DM Sans"/>
              <a:buChar char="●"/>
              <a:defRPr sz="1300">
                <a:solidFill>
                  <a:srgbClr val="FFFFFF"/>
                </a:solidFill>
                <a:latin typeface="DM Sans"/>
                <a:ea typeface="DM Sans"/>
                <a:cs typeface="DM Sans"/>
                <a:sym typeface="DM Sans"/>
              </a:defRPr>
            </a:lvl7pPr>
            <a:lvl8pPr marL="3657600" lvl="7" indent="-311150" algn="ctr" rtl="0">
              <a:spcBef>
                <a:spcPts val="0"/>
              </a:spcBef>
              <a:spcAft>
                <a:spcPts val="0"/>
              </a:spcAft>
              <a:buClr>
                <a:srgbClr val="FFFFFF"/>
              </a:buClr>
              <a:buSzPts val="1300"/>
              <a:buFont typeface="DM Sans"/>
              <a:buChar char="○"/>
              <a:defRPr sz="1300">
                <a:solidFill>
                  <a:srgbClr val="FFFFFF"/>
                </a:solidFill>
                <a:latin typeface="DM Sans"/>
                <a:ea typeface="DM Sans"/>
                <a:cs typeface="DM Sans"/>
                <a:sym typeface="DM Sans"/>
              </a:defRPr>
            </a:lvl8pPr>
            <a:lvl9pPr marL="4114800" lvl="8" indent="-311150" algn="ctr" rtl="0">
              <a:spcBef>
                <a:spcPts val="0"/>
              </a:spcBef>
              <a:spcAft>
                <a:spcPts val="0"/>
              </a:spcAft>
              <a:buClr>
                <a:srgbClr val="FFFFFF"/>
              </a:buClr>
              <a:buSzPts val="1300"/>
              <a:buFont typeface="DM Sans"/>
              <a:buChar char="■"/>
              <a:defRPr sz="1300">
                <a:solidFill>
                  <a:srgbClr val="FFFFFF"/>
                </a:solidFill>
                <a:latin typeface="DM Sans"/>
                <a:ea typeface="DM Sans"/>
                <a:cs typeface="DM Sans"/>
                <a:sym typeface="DM Sans"/>
              </a:defRPr>
            </a:lvl9pPr>
          </a:lstStyle>
          <a:p>
            <a:endParaRPr/>
          </a:p>
        </p:txBody>
      </p:sp>
      <p:sp>
        <p:nvSpPr>
          <p:cNvPr id="26" name="Google Shape;26;p4"/>
          <p:cNvSpPr txBox="1">
            <a:spLocks noGrp="1"/>
          </p:cNvSpPr>
          <p:nvPr>
            <p:ph type="sldNum" idx="12"/>
          </p:nvPr>
        </p:nvSpPr>
        <p:spPr>
          <a:xfrm>
            <a:off x="8825237" y="4810125"/>
            <a:ext cx="82201" cy="114300"/>
          </a:xfrm>
          <a:prstGeom prst="rect">
            <a:avLst/>
          </a:prstGeom>
          <a:noFill/>
          <a:ln>
            <a:noFill/>
          </a:ln>
        </p:spPr>
        <p:txBody>
          <a:bodyPr spcFirstLastPara="1" wrap="square" lIns="0" tIns="0" rIns="0" bIns="0" anchor="t" anchorCtr="0">
            <a:noAutofit/>
          </a:bodyPr>
          <a:lstStyle>
            <a:lvl1pPr marL="0" lvl="0" indent="0" algn="r">
              <a:lnSpc>
                <a:spcPct val="100000"/>
              </a:lnSpc>
              <a:spcBef>
                <a:spcPts val="0"/>
              </a:spcBef>
              <a:spcAft>
                <a:spcPts val="0"/>
              </a:spcAft>
              <a:buClr>
                <a:schemeClr val="accent2"/>
              </a:buClr>
              <a:buSzPts val="800"/>
              <a:buFont typeface="Barlow Semi Condensed SemiBold"/>
              <a:buNone/>
              <a:defRPr sz="500">
                <a:solidFill>
                  <a:schemeClr val="accent2"/>
                </a:solidFill>
                <a:latin typeface="Barlow Semi Condensed SemiBold"/>
                <a:ea typeface="Barlow Semi Condensed SemiBold"/>
                <a:cs typeface="Barlow Semi Condensed SemiBold"/>
                <a:sym typeface="Barlow Semi Condensed SemiBold"/>
              </a:defRPr>
            </a:lvl1pPr>
            <a:lvl2pPr marL="0" lvl="1" indent="0" algn="r">
              <a:lnSpc>
                <a:spcPct val="100000"/>
              </a:lnSpc>
              <a:spcBef>
                <a:spcPts val="0"/>
              </a:spcBef>
              <a:spcAft>
                <a:spcPts val="0"/>
              </a:spcAft>
              <a:buClr>
                <a:schemeClr val="accent2"/>
              </a:buClr>
              <a:buSzPts val="800"/>
              <a:buFont typeface="Barlow Semi Condensed SemiBold"/>
              <a:buNone/>
              <a:defRPr sz="500">
                <a:solidFill>
                  <a:schemeClr val="accent2"/>
                </a:solidFill>
                <a:latin typeface="Barlow Semi Condensed SemiBold"/>
                <a:ea typeface="Barlow Semi Condensed SemiBold"/>
                <a:cs typeface="Barlow Semi Condensed SemiBold"/>
                <a:sym typeface="Barlow Semi Condensed SemiBold"/>
              </a:defRPr>
            </a:lvl2pPr>
            <a:lvl3pPr marL="0" lvl="2" indent="0" algn="r">
              <a:lnSpc>
                <a:spcPct val="100000"/>
              </a:lnSpc>
              <a:spcBef>
                <a:spcPts val="0"/>
              </a:spcBef>
              <a:spcAft>
                <a:spcPts val="0"/>
              </a:spcAft>
              <a:buClr>
                <a:schemeClr val="accent2"/>
              </a:buClr>
              <a:buSzPts val="800"/>
              <a:buFont typeface="Barlow Semi Condensed SemiBold"/>
              <a:buNone/>
              <a:defRPr sz="500">
                <a:solidFill>
                  <a:schemeClr val="accent2"/>
                </a:solidFill>
                <a:latin typeface="Barlow Semi Condensed SemiBold"/>
                <a:ea typeface="Barlow Semi Condensed SemiBold"/>
                <a:cs typeface="Barlow Semi Condensed SemiBold"/>
                <a:sym typeface="Barlow Semi Condensed SemiBold"/>
              </a:defRPr>
            </a:lvl3pPr>
            <a:lvl4pPr marL="0" lvl="3" indent="0" algn="r">
              <a:lnSpc>
                <a:spcPct val="100000"/>
              </a:lnSpc>
              <a:spcBef>
                <a:spcPts val="0"/>
              </a:spcBef>
              <a:spcAft>
                <a:spcPts val="0"/>
              </a:spcAft>
              <a:buClr>
                <a:schemeClr val="accent2"/>
              </a:buClr>
              <a:buSzPts val="800"/>
              <a:buFont typeface="Barlow Semi Condensed SemiBold"/>
              <a:buNone/>
              <a:defRPr sz="500">
                <a:solidFill>
                  <a:schemeClr val="accent2"/>
                </a:solidFill>
                <a:latin typeface="Barlow Semi Condensed SemiBold"/>
                <a:ea typeface="Barlow Semi Condensed SemiBold"/>
                <a:cs typeface="Barlow Semi Condensed SemiBold"/>
                <a:sym typeface="Barlow Semi Condensed SemiBold"/>
              </a:defRPr>
            </a:lvl4pPr>
            <a:lvl5pPr marL="0" lvl="4" indent="0" algn="r">
              <a:lnSpc>
                <a:spcPct val="100000"/>
              </a:lnSpc>
              <a:spcBef>
                <a:spcPts val="0"/>
              </a:spcBef>
              <a:spcAft>
                <a:spcPts val="0"/>
              </a:spcAft>
              <a:buClr>
                <a:schemeClr val="accent2"/>
              </a:buClr>
              <a:buSzPts val="800"/>
              <a:buFont typeface="Barlow Semi Condensed SemiBold"/>
              <a:buNone/>
              <a:defRPr sz="500">
                <a:solidFill>
                  <a:schemeClr val="accent2"/>
                </a:solidFill>
                <a:latin typeface="Barlow Semi Condensed SemiBold"/>
                <a:ea typeface="Barlow Semi Condensed SemiBold"/>
                <a:cs typeface="Barlow Semi Condensed SemiBold"/>
                <a:sym typeface="Barlow Semi Condensed SemiBold"/>
              </a:defRPr>
            </a:lvl5pPr>
            <a:lvl6pPr marL="0" lvl="5" indent="0" algn="r">
              <a:lnSpc>
                <a:spcPct val="100000"/>
              </a:lnSpc>
              <a:spcBef>
                <a:spcPts val="0"/>
              </a:spcBef>
              <a:spcAft>
                <a:spcPts val="0"/>
              </a:spcAft>
              <a:buClr>
                <a:schemeClr val="accent2"/>
              </a:buClr>
              <a:buSzPts val="800"/>
              <a:buFont typeface="Barlow Semi Condensed SemiBold"/>
              <a:buNone/>
              <a:defRPr sz="500">
                <a:solidFill>
                  <a:schemeClr val="accent2"/>
                </a:solidFill>
                <a:latin typeface="Barlow Semi Condensed SemiBold"/>
                <a:ea typeface="Barlow Semi Condensed SemiBold"/>
                <a:cs typeface="Barlow Semi Condensed SemiBold"/>
                <a:sym typeface="Barlow Semi Condensed SemiBold"/>
              </a:defRPr>
            </a:lvl6pPr>
            <a:lvl7pPr marL="0" lvl="6" indent="0" algn="r">
              <a:lnSpc>
                <a:spcPct val="100000"/>
              </a:lnSpc>
              <a:spcBef>
                <a:spcPts val="0"/>
              </a:spcBef>
              <a:spcAft>
                <a:spcPts val="0"/>
              </a:spcAft>
              <a:buClr>
                <a:schemeClr val="accent2"/>
              </a:buClr>
              <a:buSzPts val="800"/>
              <a:buFont typeface="Barlow Semi Condensed SemiBold"/>
              <a:buNone/>
              <a:defRPr sz="500">
                <a:solidFill>
                  <a:schemeClr val="accent2"/>
                </a:solidFill>
                <a:latin typeface="Barlow Semi Condensed SemiBold"/>
                <a:ea typeface="Barlow Semi Condensed SemiBold"/>
                <a:cs typeface="Barlow Semi Condensed SemiBold"/>
                <a:sym typeface="Barlow Semi Condensed SemiBold"/>
              </a:defRPr>
            </a:lvl7pPr>
            <a:lvl8pPr marL="0" lvl="7" indent="0" algn="r">
              <a:lnSpc>
                <a:spcPct val="100000"/>
              </a:lnSpc>
              <a:spcBef>
                <a:spcPts val="0"/>
              </a:spcBef>
              <a:spcAft>
                <a:spcPts val="0"/>
              </a:spcAft>
              <a:buClr>
                <a:schemeClr val="accent2"/>
              </a:buClr>
              <a:buSzPts val="800"/>
              <a:buFont typeface="Barlow Semi Condensed SemiBold"/>
              <a:buNone/>
              <a:defRPr sz="500">
                <a:solidFill>
                  <a:schemeClr val="accent2"/>
                </a:solidFill>
                <a:latin typeface="Barlow Semi Condensed SemiBold"/>
                <a:ea typeface="Barlow Semi Condensed SemiBold"/>
                <a:cs typeface="Barlow Semi Condensed SemiBold"/>
                <a:sym typeface="Barlow Semi Condensed SemiBold"/>
              </a:defRPr>
            </a:lvl8pPr>
            <a:lvl9pPr marL="0" lvl="8" indent="0" algn="r">
              <a:lnSpc>
                <a:spcPct val="100000"/>
              </a:lnSpc>
              <a:spcBef>
                <a:spcPts val="0"/>
              </a:spcBef>
              <a:spcAft>
                <a:spcPts val="0"/>
              </a:spcAft>
              <a:buClr>
                <a:schemeClr val="accent2"/>
              </a:buClr>
              <a:buSzPts val="800"/>
              <a:buFont typeface="Barlow Semi Condensed SemiBold"/>
              <a:buNone/>
              <a:defRPr sz="500">
                <a:solidFill>
                  <a:schemeClr val="accent2"/>
                </a:solidFill>
                <a:latin typeface="Barlow Semi Condensed SemiBold"/>
                <a:ea typeface="Barlow Semi Condensed SemiBold"/>
                <a:cs typeface="Barlow Semi Condensed SemiBold"/>
                <a:sym typeface="Barlow Semi Condensed SemiBold"/>
              </a:defRPr>
            </a:lvl9pPr>
          </a:lstStyle>
          <a:p>
            <a:pPr marL="0" lvl="0" indent="0" algn="r" rtl="0">
              <a:spcBef>
                <a:spcPts val="0"/>
              </a:spcBef>
              <a:spcAft>
                <a:spcPts val="0"/>
              </a:spcAft>
              <a:buNone/>
            </a:pPr>
            <a:fld id="{00000000-1234-1234-1234-123412341234}" type="slidenum">
              <a:rPr lang="de"/>
              <a:t>‹Nr.›</a:t>
            </a:fld>
            <a:endParaRPr/>
          </a:p>
        </p:txBody>
      </p:sp>
      <p:sp>
        <p:nvSpPr>
          <p:cNvPr id="27" name="Google Shape;27;p4"/>
          <p:cNvSpPr txBox="1">
            <a:spLocks noGrp="1"/>
          </p:cNvSpPr>
          <p:nvPr>
            <p:ph type="title"/>
          </p:nvPr>
        </p:nvSpPr>
        <p:spPr>
          <a:xfrm>
            <a:off x="714375" y="657225"/>
            <a:ext cx="7701000" cy="3828900"/>
          </a:xfrm>
          <a:prstGeom prst="rect">
            <a:avLst/>
          </a:prstGeom>
          <a:noFill/>
          <a:ln>
            <a:noFill/>
          </a:ln>
        </p:spPr>
        <p:txBody>
          <a:bodyPr spcFirstLastPara="1" wrap="square" lIns="0" tIns="0" rIns="0" bIns="0" anchor="ctr" anchorCtr="0">
            <a:noAutofit/>
          </a:bodyPr>
          <a:lstStyle>
            <a:lvl1pPr marR="0" lvl="0" algn="ctr" rtl="0">
              <a:lnSpc>
                <a:spcPct val="73000"/>
              </a:lnSpc>
              <a:spcBef>
                <a:spcPts val="0"/>
              </a:spcBef>
              <a:spcAft>
                <a:spcPts val="0"/>
              </a:spcAft>
              <a:buClr>
                <a:schemeClr val="accent2"/>
              </a:buClr>
              <a:buSzPts val="5100"/>
              <a:buNone/>
              <a:defRPr sz="5100" i="0" u="none" strike="noStrike" cap="none">
                <a:solidFill>
                  <a:schemeClr val="accent2"/>
                </a:solidFill>
              </a:defRPr>
            </a:lvl1pPr>
            <a:lvl2pPr marR="0" lvl="1" algn="ctr" rtl="0">
              <a:lnSpc>
                <a:spcPct val="88148"/>
              </a:lnSpc>
              <a:spcBef>
                <a:spcPts val="0"/>
              </a:spcBef>
              <a:spcAft>
                <a:spcPts val="0"/>
              </a:spcAft>
              <a:buClr>
                <a:schemeClr val="accent2"/>
              </a:buClr>
              <a:buSzPts val="5100"/>
              <a:buFont typeface="Barlow Semi Condensed SemiBold"/>
              <a:buNone/>
              <a:defRPr sz="5100" b="0" i="0" u="none" strike="noStrike" cap="none">
                <a:solidFill>
                  <a:schemeClr val="accent2"/>
                </a:solidFill>
                <a:latin typeface="Barlow Semi Condensed SemiBold"/>
                <a:ea typeface="Barlow Semi Condensed SemiBold"/>
                <a:cs typeface="Barlow Semi Condensed SemiBold"/>
                <a:sym typeface="Barlow Semi Condensed SemiBold"/>
              </a:defRPr>
            </a:lvl2pPr>
            <a:lvl3pPr marR="0" lvl="2" algn="ctr" rtl="0">
              <a:lnSpc>
                <a:spcPct val="88148"/>
              </a:lnSpc>
              <a:spcBef>
                <a:spcPts val="0"/>
              </a:spcBef>
              <a:spcAft>
                <a:spcPts val="0"/>
              </a:spcAft>
              <a:buClr>
                <a:schemeClr val="accent2"/>
              </a:buClr>
              <a:buSzPts val="5100"/>
              <a:buFont typeface="Barlow Semi Condensed SemiBold"/>
              <a:buNone/>
              <a:defRPr sz="5100" b="0" i="0" u="none" strike="noStrike" cap="none">
                <a:solidFill>
                  <a:schemeClr val="accent2"/>
                </a:solidFill>
                <a:latin typeface="Barlow Semi Condensed SemiBold"/>
                <a:ea typeface="Barlow Semi Condensed SemiBold"/>
                <a:cs typeface="Barlow Semi Condensed SemiBold"/>
                <a:sym typeface="Barlow Semi Condensed SemiBold"/>
              </a:defRPr>
            </a:lvl3pPr>
            <a:lvl4pPr marR="0" lvl="3" algn="ctr" rtl="0">
              <a:lnSpc>
                <a:spcPct val="88148"/>
              </a:lnSpc>
              <a:spcBef>
                <a:spcPts val="0"/>
              </a:spcBef>
              <a:spcAft>
                <a:spcPts val="0"/>
              </a:spcAft>
              <a:buClr>
                <a:schemeClr val="accent2"/>
              </a:buClr>
              <a:buSzPts val="5100"/>
              <a:buFont typeface="Barlow Semi Condensed SemiBold"/>
              <a:buNone/>
              <a:defRPr sz="5100" b="0" i="0" u="none" strike="noStrike" cap="none">
                <a:solidFill>
                  <a:schemeClr val="accent2"/>
                </a:solidFill>
                <a:latin typeface="Barlow Semi Condensed SemiBold"/>
                <a:ea typeface="Barlow Semi Condensed SemiBold"/>
                <a:cs typeface="Barlow Semi Condensed SemiBold"/>
                <a:sym typeface="Barlow Semi Condensed SemiBold"/>
              </a:defRPr>
            </a:lvl4pPr>
            <a:lvl5pPr marR="0" lvl="4" algn="ctr" rtl="0">
              <a:lnSpc>
                <a:spcPct val="88148"/>
              </a:lnSpc>
              <a:spcBef>
                <a:spcPts val="0"/>
              </a:spcBef>
              <a:spcAft>
                <a:spcPts val="0"/>
              </a:spcAft>
              <a:buClr>
                <a:schemeClr val="accent2"/>
              </a:buClr>
              <a:buSzPts val="5100"/>
              <a:buFont typeface="Barlow Semi Condensed SemiBold"/>
              <a:buNone/>
              <a:defRPr sz="5100" b="0" i="0" u="none" strike="noStrike" cap="none">
                <a:solidFill>
                  <a:schemeClr val="accent2"/>
                </a:solidFill>
                <a:latin typeface="Barlow Semi Condensed SemiBold"/>
                <a:ea typeface="Barlow Semi Condensed SemiBold"/>
                <a:cs typeface="Barlow Semi Condensed SemiBold"/>
                <a:sym typeface="Barlow Semi Condensed SemiBold"/>
              </a:defRPr>
            </a:lvl5pPr>
            <a:lvl6pPr marR="0" lvl="5" algn="ctr" rtl="0">
              <a:lnSpc>
                <a:spcPct val="88148"/>
              </a:lnSpc>
              <a:spcBef>
                <a:spcPts val="0"/>
              </a:spcBef>
              <a:spcAft>
                <a:spcPts val="0"/>
              </a:spcAft>
              <a:buClr>
                <a:schemeClr val="accent2"/>
              </a:buClr>
              <a:buSzPts val="5100"/>
              <a:buFont typeface="Barlow Semi Condensed SemiBold"/>
              <a:buNone/>
              <a:defRPr sz="5100" b="0" i="0" u="none" strike="noStrike" cap="none">
                <a:solidFill>
                  <a:schemeClr val="accent2"/>
                </a:solidFill>
                <a:latin typeface="Barlow Semi Condensed SemiBold"/>
                <a:ea typeface="Barlow Semi Condensed SemiBold"/>
                <a:cs typeface="Barlow Semi Condensed SemiBold"/>
                <a:sym typeface="Barlow Semi Condensed SemiBold"/>
              </a:defRPr>
            </a:lvl6pPr>
            <a:lvl7pPr marR="0" lvl="6" algn="ctr" rtl="0">
              <a:lnSpc>
                <a:spcPct val="88148"/>
              </a:lnSpc>
              <a:spcBef>
                <a:spcPts val="0"/>
              </a:spcBef>
              <a:spcAft>
                <a:spcPts val="0"/>
              </a:spcAft>
              <a:buClr>
                <a:schemeClr val="accent2"/>
              </a:buClr>
              <a:buSzPts val="5100"/>
              <a:buFont typeface="Barlow Semi Condensed SemiBold"/>
              <a:buNone/>
              <a:defRPr sz="5100" b="0" i="0" u="none" strike="noStrike" cap="none">
                <a:solidFill>
                  <a:schemeClr val="accent2"/>
                </a:solidFill>
                <a:latin typeface="Barlow Semi Condensed SemiBold"/>
                <a:ea typeface="Barlow Semi Condensed SemiBold"/>
                <a:cs typeface="Barlow Semi Condensed SemiBold"/>
                <a:sym typeface="Barlow Semi Condensed SemiBold"/>
              </a:defRPr>
            </a:lvl7pPr>
            <a:lvl8pPr marR="0" lvl="7" algn="ctr" rtl="0">
              <a:lnSpc>
                <a:spcPct val="88148"/>
              </a:lnSpc>
              <a:spcBef>
                <a:spcPts val="0"/>
              </a:spcBef>
              <a:spcAft>
                <a:spcPts val="0"/>
              </a:spcAft>
              <a:buClr>
                <a:schemeClr val="accent2"/>
              </a:buClr>
              <a:buSzPts val="5100"/>
              <a:buFont typeface="Barlow Semi Condensed SemiBold"/>
              <a:buNone/>
              <a:defRPr sz="5100" b="0" i="0" u="none" strike="noStrike" cap="none">
                <a:solidFill>
                  <a:schemeClr val="accent2"/>
                </a:solidFill>
                <a:latin typeface="Barlow Semi Condensed SemiBold"/>
                <a:ea typeface="Barlow Semi Condensed SemiBold"/>
                <a:cs typeface="Barlow Semi Condensed SemiBold"/>
                <a:sym typeface="Barlow Semi Condensed SemiBold"/>
              </a:defRPr>
            </a:lvl8pPr>
            <a:lvl9pPr marR="0" lvl="8" algn="ctr" rtl="0">
              <a:lnSpc>
                <a:spcPct val="88148"/>
              </a:lnSpc>
              <a:spcBef>
                <a:spcPts val="0"/>
              </a:spcBef>
              <a:spcAft>
                <a:spcPts val="0"/>
              </a:spcAft>
              <a:buClr>
                <a:schemeClr val="accent2"/>
              </a:buClr>
              <a:buSzPts val="5100"/>
              <a:buFont typeface="Barlow Semi Condensed SemiBold"/>
              <a:buNone/>
              <a:defRPr sz="5100" b="0" i="0" u="none" strike="noStrike" cap="none">
                <a:solidFill>
                  <a:schemeClr val="accent2"/>
                </a:solidFill>
                <a:latin typeface="Barlow Semi Condensed SemiBold"/>
                <a:ea typeface="Barlow Semi Condensed SemiBold"/>
                <a:cs typeface="Barlow Semi Condensed SemiBold"/>
                <a:sym typeface="Barlow Semi Condensed SemiBol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tandard Slide" type="blank">
  <p:cSld name="BLANK">
    <p:spTree>
      <p:nvGrpSpPr>
        <p:cNvPr id="1" name="Shape 363"/>
        <p:cNvGrpSpPr/>
        <p:nvPr/>
      </p:nvGrpSpPr>
      <p:grpSpPr>
        <a:xfrm>
          <a:off x="0" y="0"/>
          <a:ext cx="0" cy="0"/>
          <a:chOff x="0" y="0"/>
          <a:chExt cx="0" cy="0"/>
        </a:xfrm>
      </p:grpSpPr>
      <p:sp>
        <p:nvSpPr>
          <p:cNvPr id="364" name="Google Shape;364;p31"/>
          <p:cNvSpPr txBox="1">
            <a:spLocks noGrp="1"/>
          </p:cNvSpPr>
          <p:nvPr>
            <p:ph type="sldNum" idx="12"/>
          </p:nvPr>
        </p:nvSpPr>
        <p:spPr>
          <a:xfrm>
            <a:off x="8472458" y="4663217"/>
            <a:ext cx="548700" cy="393600"/>
          </a:xfrm>
          <a:prstGeom prst="rect">
            <a:avLst/>
          </a:prstGeom>
        </p:spPr>
        <p:txBody>
          <a:bodyPr spcFirstLastPara="1" wrap="square" lIns="0" tIns="0" rIns="0" bIns="0" anchor="t" anchorCtr="0">
            <a:noAutofit/>
          </a:bodyPr>
          <a:lstStyle>
            <a:lvl1pPr lvl="0" rtl="0">
              <a:buNone/>
              <a:defRPr sz="900">
                <a:solidFill>
                  <a:srgbClr val="B7B7B7"/>
                </a:solidFill>
                <a:latin typeface="Roboto"/>
                <a:ea typeface="Roboto"/>
                <a:cs typeface="Roboto"/>
                <a:sym typeface="Roboto"/>
              </a:defRPr>
            </a:lvl1pPr>
            <a:lvl2pPr lvl="1" rtl="0">
              <a:buNone/>
              <a:defRPr sz="900">
                <a:solidFill>
                  <a:srgbClr val="B7B7B7"/>
                </a:solidFill>
                <a:latin typeface="Roboto"/>
                <a:ea typeface="Roboto"/>
                <a:cs typeface="Roboto"/>
                <a:sym typeface="Roboto"/>
              </a:defRPr>
            </a:lvl2pPr>
            <a:lvl3pPr lvl="2" rtl="0">
              <a:buNone/>
              <a:defRPr sz="900">
                <a:solidFill>
                  <a:srgbClr val="B7B7B7"/>
                </a:solidFill>
                <a:latin typeface="Roboto"/>
                <a:ea typeface="Roboto"/>
                <a:cs typeface="Roboto"/>
                <a:sym typeface="Roboto"/>
              </a:defRPr>
            </a:lvl3pPr>
            <a:lvl4pPr lvl="3" rtl="0">
              <a:buNone/>
              <a:defRPr sz="900">
                <a:solidFill>
                  <a:srgbClr val="B7B7B7"/>
                </a:solidFill>
                <a:latin typeface="Roboto"/>
                <a:ea typeface="Roboto"/>
                <a:cs typeface="Roboto"/>
                <a:sym typeface="Roboto"/>
              </a:defRPr>
            </a:lvl4pPr>
            <a:lvl5pPr lvl="4" rtl="0">
              <a:buNone/>
              <a:defRPr sz="900">
                <a:solidFill>
                  <a:srgbClr val="B7B7B7"/>
                </a:solidFill>
                <a:latin typeface="Roboto"/>
                <a:ea typeface="Roboto"/>
                <a:cs typeface="Roboto"/>
                <a:sym typeface="Roboto"/>
              </a:defRPr>
            </a:lvl5pPr>
            <a:lvl6pPr lvl="5" rtl="0">
              <a:buNone/>
              <a:defRPr sz="900">
                <a:solidFill>
                  <a:srgbClr val="B7B7B7"/>
                </a:solidFill>
                <a:latin typeface="Roboto"/>
                <a:ea typeface="Roboto"/>
                <a:cs typeface="Roboto"/>
                <a:sym typeface="Roboto"/>
              </a:defRPr>
            </a:lvl6pPr>
            <a:lvl7pPr lvl="6" rtl="0">
              <a:buNone/>
              <a:defRPr sz="900">
                <a:solidFill>
                  <a:srgbClr val="B7B7B7"/>
                </a:solidFill>
                <a:latin typeface="Roboto"/>
                <a:ea typeface="Roboto"/>
                <a:cs typeface="Roboto"/>
                <a:sym typeface="Roboto"/>
              </a:defRPr>
            </a:lvl7pPr>
            <a:lvl8pPr lvl="7" rtl="0">
              <a:buNone/>
              <a:defRPr sz="900">
                <a:solidFill>
                  <a:srgbClr val="B7B7B7"/>
                </a:solidFill>
                <a:latin typeface="Roboto"/>
                <a:ea typeface="Roboto"/>
                <a:cs typeface="Roboto"/>
                <a:sym typeface="Roboto"/>
              </a:defRPr>
            </a:lvl8pPr>
            <a:lvl9pPr lvl="8" rtl="0">
              <a:buNone/>
              <a:defRPr sz="900">
                <a:solidFill>
                  <a:srgbClr val="B7B7B7"/>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
        <p:nvSpPr>
          <p:cNvPr id="365" name="Google Shape;365;p31"/>
          <p:cNvSpPr txBox="1">
            <a:spLocks noGrp="1"/>
          </p:cNvSpPr>
          <p:nvPr>
            <p:ph type="title"/>
          </p:nvPr>
        </p:nvSpPr>
        <p:spPr>
          <a:xfrm>
            <a:off x="180000" y="180000"/>
            <a:ext cx="7200000" cy="493200"/>
          </a:xfrm>
          <a:prstGeom prst="rect">
            <a:avLst/>
          </a:prstGeom>
        </p:spPr>
        <p:txBody>
          <a:bodyPr spcFirstLastPara="1" wrap="square" lIns="0" tIns="0" rIns="0" bIns="0" anchor="ctr" anchorCtr="0">
            <a:noAutofit/>
          </a:bodyPr>
          <a:lstStyle>
            <a:lvl1pPr lvl="0" rtl="0">
              <a:spcBef>
                <a:spcPts val="0"/>
              </a:spcBef>
              <a:spcAft>
                <a:spcPts val="0"/>
              </a:spcAft>
              <a:buNone/>
              <a:defRPr sz="2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31"/>
          <p:cNvSpPr txBox="1">
            <a:spLocks noGrp="1"/>
          </p:cNvSpPr>
          <p:nvPr>
            <p:ph type="subTitle" idx="1"/>
          </p:nvPr>
        </p:nvSpPr>
        <p:spPr>
          <a:xfrm>
            <a:off x="180000" y="576000"/>
            <a:ext cx="7329300" cy="492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b="1">
                <a:solidFill>
                  <a:srgbClr val="B7B7B7"/>
                </a:solidFill>
              </a:defRPr>
            </a:lvl1pPr>
            <a:lvl2pPr lvl="1" rtl="0">
              <a:spcBef>
                <a:spcPts val="0"/>
              </a:spcBef>
              <a:spcAft>
                <a:spcPts val="0"/>
              </a:spcAft>
              <a:buNone/>
              <a:defRPr>
                <a:solidFill>
                  <a:srgbClr val="B7B7B7"/>
                </a:solidFill>
              </a:defRPr>
            </a:lvl2pPr>
            <a:lvl3pPr lvl="2" rtl="0">
              <a:spcBef>
                <a:spcPts val="0"/>
              </a:spcBef>
              <a:spcAft>
                <a:spcPts val="0"/>
              </a:spcAft>
              <a:buNone/>
              <a:defRPr>
                <a:solidFill>
                  <a:srgbClr val="B7B7B7"/>
                </a:solidFill>
              </a:defRPr>
            </a:lvl3pPr>
            <a:lvl4pPr lvl="3" rtl="0">
              <a:spcBef>
                <a:spcPts val="0"/>
              </a:spcBef>
              <a:spcAft>
                <a:spcPts val="0"/>
              </a:spcAft>
              <a:buNone/>
              <a:defRPr>
                <a:solidFill>
                  <a:srgbClr val="B7B7B7"/>
                </a:solidFill>
              </a:defRPr>
            </a:lvl4pPr>
            <a:lvl5pPr lvl="4" rtl="0">
              <a:spcBef>
                <a:spcPts val="0"/>
              </a:spcBef>
              <a:spcAft>
                <a:spcPts val="0"/>
              </a:spcAft>
              <a:buNone/>
              <a:defRPr>
                <a:solidFill>
                  <a:srgbClr val="B7B7B7"/>
                </a:solidFill>
              </a:defRPr>
            </a:lvl5pPr>
            <a:lvl6pPr lvl="5" rtl="0">
              <a:spcBef>
                <a:spcPts val="0"/>
              </a:spcBef>
              <a:spcAft>
                <a:spcPts val="0"/>
              </a:spcAft>
              <a:buNone/>
              <a:defRPr>
                <a:solidFill>
                  <a:srgbClr val="B7B7B7"/>
                </a:solidFill>
              </a:defRPr>
            </a:lvl6pPr>
            <a:lvl7pPr lvl="6" rtl="0">
              <a:spcBef>
                <a:spcPts val="0"/>
              </a:spcBef>
              <a:spcAft>
                <a:spcPts val="0"/>
              </a:spcAft>
              <a:buNone/>
              <a:defRPr>
                <a:solidFill>
                  <a:srgbClr val="B7B7B7"/>
                </a:solidFill>
              </a:defRPr>
            </a:lvl7pPr>
            <a:lvl8pPr lvl="7" rtl="0">
              <a:spcBef>
                <a:spcPts val="0"/>
              </a:spcBef>
              <a:spcAft>
                <a:spcPts val="0"/>
              </a:spcAft>
              <a:buNone/>
              <a:defRPr>
                <a:solidFill>
                  <a:srgbClr val="B7B7B7"/>
                </a:solidFill>
              </a:defRPr>
            </a:lvl8pPr>
            <a:lvl9pPr lvl="8" rtl="0">
              <a:spcBef>
                <a:spcPts val="0"/>
              </a:spcBef>
              <a:spcAft>
                <a:spcPts val="0"/>
              </a:spcAft>
              <a:buNone/>
              <a:defRPr>
                <a:solidFill>
                  <a:srgbClr val="B7B7B7"/>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DCDEE0"/>
        </a:solidFill>
        <a:effectLst/>
      </p:bgPr>
    </p:bg>
    <p:spTree>
      <p:nvGrpSpPr>
        <p:cNvPr id="1" name="Shape 367"/>
        <p:cNvGrpSpPr/>
        <p:nvPr/>
      </p:nvGrpSpPr>
      <p:grpSpPr>
        <a:xfrm>
          <a:off x="0" y="0"/>
          <a:ext cx="0" cy="0"/>
          <a:chOff x="0" y="0"/>
          <a:chExt cx="0" cy="0"/>
        </a:xfrm>
      </p:grpSpPr>
      <p:sp>
        <p:nvSpPr>
          <p:cNvPr id="368" name="Google Shape;368;p32"/>
          <p:cNvSpPr txBox="1">
            <a:spLocks noGrp="1"/>
          </p:cNvSpPr>
          <p:nvPr>
            <p:ph type="title"/>
          </p:nvPr>
        </p:nvSpPr>
        <p:spPr>
          <a:xfrm>
            <a:off x="311700" y="2150850"/>
            <a:ext cx="8520600" cy="8418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69" name="Google Shape;369;p32"/>
          <p:cNvSpPr txBox="1">
            <a:spLocks noGrp="1"/>
          </p:cNvSpPr>
          <p:nvPr>
            <p:ph type="sldNum" idx="12"/>
          </p:nvPr>
        </p:nvSpPr>
        <p:spPr>
          <a:xfrm>
            <a:off x="8472458" y="4663217"/>
            <a:ext cx="548700" cy="393600"/>
          </a:xfrm>
          <a:prstGeom prst="rect">
            <a:avLst/>
          </a:prstGeom>
        </p:spPr>
        <p:txBody>
          <a:bodyPr spcFirstLastPara="1" wrap="square" lIns="0" tIns="0" rIns="0" bIns="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de"/>
              <a:t>‹Nr.›</a:t>
            </a:fld>
            <a:endParaRPr/>
          </a:p>
        </p:txBody>
      </p:sp>
      <p:pic>
        <p:nvPicPr>
          <p:cNvPr id="370" name="Google Shape;370;p32"/>
          <p:cNvPicPr preferRelativeResize="0"/>
          <p:nvPr/>
        </p:nvPicPr>
        <p:blipFill rotWithShape="1">
          <a:blip r:embed="rId2">
            <a:alphaModFix/>
          </a:blip>
          <a:srcRect b="6252"/>
          <a:stretch/>
        </p:blipFill>
        <p:spPr>
          <a:xfrm>
            <a:off x="7695900" y="-46725"/>
            <a:ext cx="989700" cy="9276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tandard Slide 1">
  <p:cSld name="BLANK_1">
    <p:spTree>
      <p:nvGrpSpPr>
        <p:cNvPr id="1" name="Shape 371"/>
        <p:cNvGrpSpPr/>
        <p:nvPr/>
      </p:nvGrpSpPr>
      <p:grpSpPr>
        <a:xfrm>
          <a:off x="0" y="0"/>
          <a:ext cx="0" cy="0"/>
          <a:chOff x="0" y="0"/>
          <a:chExt cx="0" cy="0"/>
        </a:xfrm>
      </p:grpSpPr>
      <p:sp>
        <p:nvSpPr>
          <p:cNvPr id="372" name="Google Shape;372;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B7B7B7"/>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B7B7B7"/>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B7B7B7"/>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B7B7B7"/>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B7B7B7"/>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B7B7B7"/>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B7B7B7"/>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B7B7B7"/>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B7B7B7"/>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sp>
        <p:nvSpPr>
          <p:cNvPr id="373" name="Google Shape;373;p33"/>
          <p:cNvSpPr txBox="1">
            <a:spLocks noGrp="1"/>
          </p:cNvSpPr>
          <p:nvPr>
            <p:ph type="title"/>
          </p:nvPr>
        </p:nvSpPr>
        <p:spPr>
          <a:xfrm>
            <a:off x="185750" y="144653"/>
            <a:ext cx="7329300" cy="4926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800"/>
              <a:buNone/>
              <a:defRPr sz="27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374" name="Google Shape;374;p33"/>
          <p:cNvSpPr txBox="1">
            <a:spLocks noGrp="1"/>
          </p:cNvSpPr>
          <p:nvPr>
            <p:ph type="subTitle" idx="1"/>
          </p:nvPr>
        </p:nvSpPr>
        <p:spPr>
          <a:xfrm>
            <a:off x="189350" y="601951"/>
            <a:ext cx="7329300" cy="4926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SzPts val="1400"/>
              <a:buNone/>
              <a:defRPr>
                <a:solidFill>
                  <a:srgbClr val="B7B7B7"/>
                </a:solidFill>
              </a:defRPr>
            </a:lvl1pPr>
            <a:lvl2pPr lvl="1" algn="l" rtl="0">
              <a:lnSpc>
                <a:spcPct val="115000"/>
              </a:lnSpc>
              <a:spcBef>
                <a:spcPts val="1600"/>
              </a:spcBef>
              <a:spcAft>
                <a:spcPts val="0"/>
              </a:spcAft>
              <a:buSzPts val="1400"/>
              <a:buNone/>
              <a:defRPr>
                <a:solidFill>
                  <a:srgbClr val="B7B7B7"/>
                </a:solidFill>
              </a:defRPr>
            </a:lvl2pPr>
            <a:lvl3pPr lvl="2" algn="l" rtl="0">
              <a:lnSpc>
                <a:spcPct val="115000"/>
              </a:lnSpc>
              <a:spcBef>
                <a:spcPts val="1600"/>
              </a:spcBef>
              <a:spcAft>
                <a:spcPts val="0"/>
              </a:spcAft>
              <a:buSzPts val="1400"/>
              <a:buNone/>
              <a:defRPr>
                <a:solidFill>
                  <a:srgbClr val="B7B7B7"/>
                </a:solidFill>
              </a:defRPr>
            </a:lvl3pPr>
            <a:lvl4pPr lvl="3" algn="l" rtl="0">
              <a:lnSpc>
                <a:spcPct val="115000"/>
              </a:lnSpc>
              <a:spcBef>
                <a:spcPts val="1600"/>
              </a:spcBef>
              <a:spcAft>
                <a:spcPts val="0"/>
              </a:spcAft>
              <a:buSzPts val="1400"/>
              <a:buNone/>
              <a:defRPr>
                <a:solidFill>
                  <a:srgbClr val="B7B7B7"/>
                </a:solidFill>
              </a:defRPr>
            </a:lvl4pPr>
            <a:lvl5pPr lvl="4" algn="l" rtl="0">
              <a:lnSpc>
                <a:spcPct val="115000"/>
              </a:lnSpc>
              <a:spcBef>
                <a:spcPts val="1600"/>
              </a:spcBef>
              <a:spcAft>
                <a:spcPts val="0"/>
              </a:spcAft>
              <a:buSzPts val="1400"/>
              <a:buNone/>
              <a:defRPr>
                <a:solidFill>
                  <a:srgbClr val="B7B7B7"/>
                </a:solidFill>
              </a:defRPr>
            </a:lvl5pPr>
            <a:lvl6pPr lvl="5" algn="l" rtl="0">
              <a:lnSpc>
                <a:spcPct val="115000"/>
              </a:lnSpc>
              <a:spcBef>
                <a:spcPts val="1600"/>
              </a:spcBef>
              <a:spcAft>
                <a:spcPts val="0"/>
              </a:spcAft>
              <a:buSzPts val="1400"/>
              <a:buNone/>
              <a:defRPr>
                <a:solidFill>
                  <a:srgbClr val="B7B7B7"/>
                </a:solidFill>
              </a:defRPr>
            </a:lvl6pPr>
            <a:lvl7pPr lvl="6" algn="l" rtl="0">
              <a:lnSpc>
                <a:spcPct val="115000"/>
              </a:lnSpc>
              <a:spcBef>
                <a:spcPts val="1600"/>
              </a:spcBef>
              <a:spcAft>
                <a:spcPts val="0"/>
              </a:spcAft>
              <a:buSzPts val="1400"/>
              <a:buNone/>
              <a:defRPr>
                <a:solidFill>
                  <a:srgbClr val="B7B7B7"/>
                </a:solidFill>
              </a:defRPr>
            </a:lvl7pPr>
            <a:lvl8pPr lvl="7" algn="l" rtl="0">
              <a:lnSpc>
                <a:spcPct val="115000"/>
              </a:lnSpc>
              <a:spcBef>
                <a:spcPts val="1600"/>
              </a:spcBef>
              <a:spcAft>
                <a:spcPts val="0"/>
              </a:spcAft>
              <a:buSzPts val="1400"/>
              <a:buNone/>
              <a:defRPr>
                <a:solidFill>
                  <a:srgbClr val="B7B7B7"/>
                </a:solidFill>
              </a:defRPr>
            </a:lvl8pPr>
            <a:lvl9pPr lvl="8" algn="l" rtl="0">
              <a:lnSpc>
                <a:spcPct val="115000"/>
              </a:lnSpc>
              <a:spcBef>
                <a:spcPts val="1600"/>
              </a:spcBef>
              <a:spcAft>
                <a:spcPts val="1600"/>
              </a:spcAft>
              <a:buSzPts val="1400"/>
              <a:buNone/>
              <a:defRPr>
                <a:solidFill>
                  <a:srgbClr val="B7B7B7"/>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tandard Slide 2">
  <p:cSld name="BLANK_2">
    <p:spTree>
      <p:nvGrpSpPr>
        <p:cNvPr id="1" name="Shape 375"/>
        <p:cNvGrpSpPr/>
        <p:nvPr/>
      </p:nvGrpSpPr>
      <p:grpSpPr>
        <a:xfrm>
          <a:off x="0" y="0"/>
          <a:ext cx="0" cy="0"/>
          <a:chOff x="0" y="0"/>
          <a:chExt cx="0" cy="0"/>
        </a:xfrm>
      </p:grpSpPr>
      <p:sp>
        <p:nvSpPr>
          <p:cNvPr id="376" name="Google Shape;376;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B7B7B7"/>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B7B7B7"/>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B7B7B7"/>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B7B7B7"/>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B7B7B7"/>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B7B7B7"/>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B7B7B7"/>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B7B7B7"/>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B7B7B7"/>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de"/>
              <a:t>‹Nr.›</a:t>
            </a:fld>
            <a:endParaRPr/>
          </a:p>
        </p:txBody>
      </p:sp>
      <p:pic>
        <p:nvPicPr>
          <p:cNvPr id="377" name="Google Shape;377;p34"/>
          <p:cNvPicPr preferRelativeResize="0"/>
          <p:nvPr/>
        </p:nvPicPr>
        <p:blipFill rotWithShape="1">
          <a:blip r:embed="rId2">
            <a:alphaModFix/>
          </a:blip>
          <a:srcRect b="6252"/>
          <a:stretch/>
        </p:blipFill>
        <p:spPr>
          <a:xfrm>
            <a:off x="7695900" y="-46725"/>
            <a:ext cx="989700" cy="927600"/>
          </a:xfrm>
          <a:prstGeom prst="rect">
            <a:avLst/>
          </a:prstGeom>
          <a:noFill/>
          <a:ln>
            <a:noFill/>
          </a:ln>
        </p:spPr>
      </p:pic>
      <p:sp>
        <p:nvSpPr>
          <p:cNvPr id="378" name="Google Shape;378;p34"/>
          <p:cNvSpPr txBox="1">
            <a:spLocks noGrp="1"/>
          </p:cNvSpPr>
          <p:nvPr>
            <p:ph type="title"/>
          </p:nvPr>
        </p:nvSpPr>
        <p:spPr>
          <a:xfrm>
            <a:off x="180000" y="180000"/>
            <a:ext cx="7200000" cy="4932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800"/>
              <a:buNone/>
              <a:defRPr sz="2700"/>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379" name="Google Shape;379;p34"/>
          <p:cNvSpPr txBox="1">
            <a:spLocks noGrp="1"/>
          </p:cNvSpPr>
          <p:nvPr>
            <p:ph type="subTitle" idx="1"/>
          </p:nvPr>
        </p:nvSpPr>
        <p:spPr>
          <a:xfrm>
            <a:off x="180000" y="576000"/>
            <a:ext cx="7329300" cy="4926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SzPts val="1400"/>
              <a:buNone/>
              <a:defRPr b="1">
                <a:solidFill>
                  <a:srgbClr val="B7B7B7"/>
                </a:solidFill>
              </a:defRPr>
            </a:lvl1pPr>
            <a:lvl2pPr lvl="1" algn="l" rtl="0">
              <a:lnSpc>
                <a:spcPct val="115000"/>
              </a:lnSpc>
              <a:spcBef>
                <a:spcPts val="1600"/>
              </a:spcBef>
              <a:spcAft>
                <a:spcPts val="0"/>
              </a:spcAft>
              <a:buSzPts val="1400"/>
              <a:buNone/>
              <a:defRPr>
                <a:solidFill>
                  <a:srgbClr val="B7B7B7"/>
                </a:solidFill>
              </a:defRPr>
            </a:lvl2pPr>
            <a:lvl3pPr lvl="2" algn="l" rtl="0">
              <a:lnSpc>
                <a:spcPct val="115000"/>
              </a:lnSpc>
              <a:spcBef>
                <a:spcPts val="1600"/>
              </a:spcBef>
              <a:spcAft>
                <a:spcPts val="0"/>
              </a:spcAft>
              <a:buSzPts val="1400"/>
              <a:buNone/>
              <a:defRPr>
                <a:solidFill>
                  <a:srgbClr val="B7B7B7"/>
                </a:solidFill>
              </a:defRPr>
            </a:lvl3pPr>
            <a:lvl4pPr lvl="3" algn="l" rtl="0">
              <a:lnSpc>
                <a:spcPct val="115000"/>
              </a:lnSpc>
              <a:spcBef>
                <a:spcPts val="1600"/>
              </a:spcBef>
              <a:spcAft>
                <a:spcPts val="0"/>
              </a:spcAft>
              <a:buSzPts val="1400"/>
              <a:buNone/>
              <a:defRPr>
                <a:solidFill>
                  <a:srgbClr val="B7B7B7"/>
                </a:solidFill>
              </a:defRPr>
            </a:lvl4pPr>
            <a:lvl5pPr lvl="4" algn="l" rtl="0">
              <a:lnSpc>
                <a:spcPct val="115000"/>
              </a:lnSpc>
              <a:spcBef>
                <a:spcPts val="1600"/>
              </a:spcBef>
              <a:spcAft>
                <a:spcPts val="0"/>
              </a:spcAft>
              <a:buSzPts val="1400"/>
              <a:buNone/>
              <a:defRPr>
                <a:solidFill>
                  <a:srgbClr val="B7B7B7"/>
                </a:solidFill>
              </a:defRPr>
            </a:lvl5pPr>
            <a:lvl6pPr lvl="5" algn="l" rtl="0">
              <a:lnSpc>
                <a:spcPct val="115000"/>
              </a:lnSpc>
              <a:spcBef>
                <a:spcPts val="1600"/>
              </a:spcBef>
              <a:spcAft>
                <a:spcPts val="0"/>
              </a:spcAft>
              <a:buSzPts val="1400"/>
              <a:buNone/>
              <a:defRPr>
                <a:solidFill>
                  <a:srgbClr val="B7B7B7"/>
                </a:solidFill>
              </a:defRPr>
            </a:lvl6pPr>
            <a:lvl7pPr lvl="6" algn="l" rtl="0">
              <a:lnSpc>
                <a:spcPct val="115000"/>
              </a:lnSpc>
              <a:spcBef>
                <a:spcPts val="1600"/>
              </a:spcBef>
              <a:spcAft>
                <a:spcPts val="0"/>
              </a:spcAft>
              <a:buSzPts val="1400"/>
              <a:buNone/>
              <a:defRPr>
                <a:solidFill>
                  <a:srgbClr val="B7B7B7"/>
                </a:solidFill>
              </a:defRPr>
            </a:lvl7pPr>
            <a:lvl8pPr lvl="7" algn="l" rtl="0">
              <a:lnSpc>
                <a:spcPct val="115000"/>
              </a:lnSpc>
              <a:spcBef>
                <a:spcPts val="1600"/>
              </a:spcBef>
              <a:spcAft>
                <a:spcPts val="0"/>
              </a:spcAft>
              <a:buSzPts val="1400"/>
              <a:buNone/>
              <a:defRPr>
                <a:solidFill>
                  <a:srgbClr val="B7B7B7"/>
                </a:solidFill>
              </a:defRPr>
            </a:lvl8pPr>
            <a:lvl9pPr lvl="8" algn="l" rtl="0">
              <a:lnSpc>
                <a:spcPct val="115000"/>
              </a:lnSpc>
              <a:spcBef>
                <a:spcPts val="1600"/>
              </a:spcBef>
              <a:spcAft>
                <a:spcPts val="1600"/>
              </a:spcAft>
              <a:buSzPts val="1400"/>
              <a:buNone/>
              <a:defRPr>
                <a:solidFill>
                  <a:srgbClr val="B7B7B7"/>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lide_4 1">
  <p:cSld name="CUSTOM_1_1">
    <p:spTree>
      <p:nvGrpSpPr>
        <p:cNvPr id="1" name="Shape 380"/>
        <p:cNvGrpSpPr/>
        <p:nvPr/>
      </p:nvGrpSpPr>
      <p:grpSpPr>
        <a:xfrm>
          <a:off x="0" y="0"/>
          <a:ext cx="0" cy="0"/>
          <a:chOff x="0" y="0"/>
          <a:chExt cx="0" cy="0"/>
        </a:xfrm>
      </p:grpSpPr>
      <p:cxnSp>
        <p:nvCxnSpPr>
          <p:cNvPr id="381" name="Google Shape;381;p35"/>
          <p:cNvCxnSpPr/>
          <p:nvPr/>
        </p:nvCxnSpPr>
        <p:spPr>
          <a:xfrm>
            <a:off x="386375" y="4622039"/>
            <a:ext cx="8367300" cy="0"/>
          </a:xfrm>
          <a:prstGeom prst="straightConnector1">
            <a:avLst/>
          </a:prstGeom>
          <a:noFill/>
          <a:ln w="19050" cap="flat" cmpd="sng">
            <a:solidFill>
              <a:srgbClr val="000000"/>
            </a:solidFill>
            <a:prstDash val="dash"/>
            <a:round/>
            <a:headEnd type="none" w="med" len="med"/>
            <a:tailEnd type="none" w="med" len="med"/>
          </a:ln>
        </p:spPr>
      </p:cxnSp>
      <p:sp>
        <p:nvSpPr>
          <p:cNvPr id="382" name="Google Shape;382;p35"/>
          <p:cNvSpPr txBox="1">
            <a:spLocks noGrp="1"/>
          </p:cNvSpPr>
          <p:nvPr>
            <p:ph type="sldNum" idx="12"/>
          </p:nvPr>
        </p:nvSpPr>
        <p:spPr>
          <a:xfrm>
            <a:off x="138854" y="4708112"/>
            <a:ext cx="388200" cy="278400"/>
          </a:xfrm>
          <a:prstGeom prst="rect">
            <a:avLst/>
          </a:prstGeom>
        </p:spPr>
        <p:txBody>
          <a:bodyPr spcFirstLastPara="1" wrap="square" lIns="0" tIns="0" rIns="0" bIns="0" anchor="t" anchorCtr="0">
            <a:noAutofit/>
          </a:bodyPr>
          <a:lstStyle>
            <a:lvl1pPr lvl="0" rtl="0">
              <a:buNone/>
              <a:defRPr sz="700">
                <a:solidFill>
                  <a:srgbClr val="000000"/>
                </a:solidFill>
                <a:latin typeface="Montserrat"/>
                <a:ea typeface="Montserrat"/>
                <a:cs typeface="Montserrat"/>
                <a:sym typeface="Montserrat"/>
              </a:defRPr>
            </a:lvl1pPr>
            <a:lvl2pPr lvl="1" rtl="0">
              <a:buNone/>
              <a:defRPr sz="700">
                <a:solidFill>
                  <a:srgbClr val="000000"/>
                </a:solidFill>
                <a:latin typeface="Montserrat"/>
                <a:ea typeface="Montserrat"/>
                <a:cs typeface="Montserrat"/>
                <a:sym typeface="Montserrat"/>
              </a:defRPr>
            </a:lvl2pPr>
            <a:lvl3pPr lvl="2" rtl="0">
              <a:buNone/>
              <a:defRPr sz="700">
                <a:solidFill>
                  <a:srgbClr val="000000"/>
                </a:solidFill>
                <a:latin typeface="Montserrat"/>
                <a:ea typeface="Montserrat"/>
                <a:cs typeface="Montserrat"/>
                <a:sym typeface="Montserrat"/>
              </a:defRPr>
            </a:lvl3pPr>
            <a:lvl4pPr lvl="3" rtl="0">
              <a:buNone/>
              <a:defRPr sz="700">
                <a:solidFill>
                  <a:srgbClr val="000000"/>
                </a:solidFill>
                <a:latin typeface="Montserrat"/>
                <a:ea typeface="Montserrat"/>
                <a:cs typeface="Montserrat"/>
                <a:sym typeface="Montserrat"/>
              </a:defRPr>
            </a:lvl4pPr>
            <a:lvl5pPr lvl="4" rtl="0">
              <a:buNone/>
              <a:defRPr sz="700">
                <a:solidFill>
                  <a:srgbClr val="000000"/>
                </a:solidFill>
                <a:latin typeface="Montserrat"/>
                <a:ea typeface="Montserrat"/>
                <a:cs typeface="Montserrat"/>
                <a:sym typeface="Montserrat"/>
              </a:defRPr>
            </a:lvl5pPr>
            <a:lvl6pPr lvl="5" rtl="0">
              <a:buNone/>
              <a:defRPr sz="700">
                <a:solidFill>
                  <a:srgbClr val="000000"/>
                </a:solidFill>
                <a:latin typeface="Montserrat"/>
                <a:ea typeface="Montserrat"/>
                <a:cs typeface="Montserrat"/>
                <a:sym typeface="Montserrat"/>
              </a:defRPr>
            </a:lvl6pPr>
            <a:lvl7pPr lvl="6" rtl="0">
              <a:buNone/>
              <a:defRPr sz="700">
                <a:solidFill>
                  <a:srgbClr val="000000"/>
                </a:solidFill>
                <a:latin typeface="Montserrat"/>
                <a:ea typeface="Montserrat"/>
                <a:cs typeface="Montserrat"/>
                <a:sym typeface="Montserrat"/>
              </a:defRPr>
            </a:lvl7pPr>
            <a:lvl8pPr lvl="7" rtl="0">
              <a:buNone/>
              <a:defRPr sz="700">
                <a:solidFill>
                  <a:srgbClr val="000000"/>
                </a:solidFill>
                <a:latin typeface="Montserrat"/>
                <a:ea typeface="Montserrat"/>
                <a:cs typeface="Montserrat"/>
                <a:sym typeface="Montserrat"/>
              </a:defRPr>
            </a:lvl8pPr>
            <a:lvl9pPr lvl="8" rtl="0">
              <a:buNone/>
              <a:defRPr sz="700">
                <a:solidFill>
                  <a:srgbClr val="000000"/>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de"/>
              <a:t>‹Nr.›</a:t>
            </a:fld>
            <a:endParaRPr/>
          </a:p>
        </p:txBody>
      </p:sp>
      <p:sp>
        <p:nvSpPr>
          <p:cNvPr id="383" name="Google Shape;383;p35"/>
          <p:cNvSpPr txBox="1"/>
          <p:nvPr/>
        </p:nvSpPr>
        <p:spPr>
          <a:xfrm>
            <a:off x="355389" y="4723739"/>
            <a:ext cx="217200" cy="24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e" sz="700">
                <a:latin typeface="Montserrat"/>
                <a:ea typeface="Montserrat"/>
                <a:cs typeface="Montserrat"/>
                <a:sym typeface="Montserrat"/>
              </a:rPr>
              <a:t>|</a:t>
            </a:r>
            <a:endParaRPr sz="700">
              <a:latin typeface="Montserrat"/>
              <a:ea typeface="Montserrat"/>
              <a:cs typeface="Montserrat"/>
              <a:sym typeface="Montserrat"/>
            </a:endParaRPr>
          </a:p>
        </p:txBody>
      </p:sp>
      <p:cxnSp>
        <p:nvCxnSpPr>
          <p:cNvPr id="384" name="Google Shape;384;p35"/>
          <p:cNvCxnSpPr/>
          <p:nvPr/>
        </p:nvCxnSpPr>
        <p:spPr>
          <a:xfrm>
            <a:off x="386375" y="1134950"/>
            <a:ext cx="8367300" cy="0"/>
          </a:xfrm>
          <a:prstGeom prst="straightConnector1">
            <a:avLst/>
          </a:prstGeom>
          <a:noFill/>
          <a:ln w="19050" cap="flat" cmpd="sng">
            <a:solidFill>
              <a:srgbClr val="000000"/>
            </a:solidFill>
            <a:prstDash val="solid"/>
            <a:round/>
            <a:headEnd type="none" w="med" len="med"/>
            <a:tailEnd type="none" w="med" len="med"/>
          </a:ln>
        </p:spPr>
      </p:cxnSp>
      <p:cxnSp>
        <p:nvCxnSpPr>
          <p:cNvPr id="385" name="Google Shape;385;p35"/>
          <p:cNvCxnSpPr/>
          <p:nvPr/>
        </p:nvCxnSpPr>
        <p:spPr>
          <a:xfrm>
            <a:off x="386375" y="1104765"/>
            <a:ext cx="8367300" cy="0"/>
          </a:xfrm>
          <a:prstGeom prst="straightConnector1">
            <a:avLst/>
          </a:prstGeom>
          <a:noFill/>
          <a:ln w="9525" cap="flat" cmpd="sng">
            <a:solidFill>
              <a:srgbClr val="000000"/>
            </a:solidFill>
            <a:prstDash val="solid"/>
            <a:round/>
            <a:headEnd type="none" w="med" len="med"/>
            <a:tailEnd type="none" w="med" len="med"/>
          </a:ln>
        </p:spPr>
      </p:cxnSp>
      <p:sp>
        <p:nvSpPr>
          <p:cNvPr id="386" name="Google Shape;386;p35"/>
          <p:cNvSpPr txBox="1">
            <a:spLocks noGrp="1"/>
          </p:cNvSpPr>
          <p:nvPr>
            <p:ph type="title"/>
          </p:nvPr>
        </p:nvSpPr>
        <p:spPr>
          <a:xfrm>
            <a:off x="289775" y="240250"/>
            <a:ext cx="8475900" cy="808800"/>
          </a:xfrm>
          <a:prstGeom prst="rect">
            <a:avLst/>
          </a:prstGeom>
        </p:spPr>
        <p:txBody>
          <a:bodyPr spcFirstLastPara="1" wrap="square" lIns="0" tIns="0" rIns="0" bIns="0" anchor="t" anchorCtr="0">
            <a:noAutofit/>
          </a:bodyPr>
          <a:lstStyle>
            <a:lvl1pPr lvl="0" rtl="0">
              <a:spcBef>
                <a:spcPts val="0"/>
              </a:spcBef>
              <a:spcAft>
                <a:spcPts val="0"/>
              </a:spcAft>
              <a:buNone/>
              <a:defRPr sz="2200" b="1">
                <a:solidFill>
                  <a:srgbClr val="2A68FF"/>
                </a:solidFill>
                <a:latin typeface="Lora"/>
                <a:ea typeface="Lora"/>
                <a:cs typeface="Lora"/>
                <a:sym typeface="Lora"/>
              </a:defRPr>
            </a:lvl1pPr>
            <a:lvl2pPr lvl="1" rtl="0">
              <a:spcBef>
                <a:spcPts val="0"/>
              </a:spcBef>
              <a:spcAft>
                <a:spcPts val="0"/>
              </a:spcAft>
              <a:buNone/>
              <a:defRPr sz="2200" b="1">
                <a:solidFill>
                  <a:srgbClr val="2A68FF"/>
                </a:solidFill>
                <a:latin typeface="Lora"/>
                <a:ea typeface="Lora"/>
                <a:cs typeface="Lora"/>
                <a:sym typeface="Lora"/>
              </a:defRPr>
            </a:lvl2pPr>
            <a:lvl3pPr lvl="2" rtl="0">
              <a:spcBef>
                <a:spcPts val="0"/>
              </a:spcBef>
              <a:spcAft>
                <a:spcPts val="0"/>
              </a:spcAft>
              <a:buNone/>
              <a:defRPr sz="2200" b="1">
                <a:solidFill>
                  <a:srgbClr val="2A68FF"/>
                </a:solidFill>
                <a:latin typeface="Lora"/>
                <a:ea typeface="Lora"/>
                <a:cs typeface="Lora"/>
                <a:sym typeface="Lora"/>
              </a:defRPr>
            </a:lvl3pPr>
            <a:lvl4pPr lvl="3" rtl="0">
              <a:spcBef>
                <a:spcPts val="0"/>
              </a:spcBef>
              <a:spcAft>
                <a:spcPts val="0"/>
              </a:spcAft>
              <a:buNone/>
              <a:defRPr sz="2200" b="1">
                <a:solidFill>
                  <a:srgbClr val="2A68FF"/>
                </a:solidFill>
                <a:latin typeface="Lora"/>
                <a:ea typeface="Lora"/>
                <a:cs typeface="Lora"/>
                <a:sym typeface="Lora"/>
              </a:defRPr>
            </a:lvl4pPr>
            <a:lvl5pPr lvl="4" rtl="0">
              <a:spcBef>
                <a:spcPts val="0"/>
              </a:spcBef>
              <a:spcAft>
                <a:spcPts val="0"/>
              </a:spcAft>
              <a:buNone/>
              <a:defRPr sz="2200" b="1">
                <a:solidFill>
                  <a:srgbClr val="2A68FF"/>
                </a:solidFill>
                <a:latin typeface="Lora"/>
                <a:ea typeface="Lora"/>
                <a:cs typeface="Lora"/>
                <a:sym typeface="Lora"/>
              </a:defRPr>
            </a:lvl5pPr>
            <a:lvl6pPr lvl="5" rtl="0">
              <a:spcBef>
                <a:spcPts val="0"/>
              </a:spcBef>
              <a:spcAft>
                <a:spcPts val="0"/>
              </a:spcAft>
              <a:buNone/>
              <a:defRPr sz="2200" b="1">
                <a:solidFill>
                  <a:srgbClr val="2A68FF"/>
                </a:solidFill>
                <a:latin typeface="Lora"/>
                <a:ea typeface="Lora"/>
                <a:cs typeface="Lora"/>
                <a:sym typeface="Lora"/>
              </a:defRPr>
            </a:lvl6pPr>
            <a:lvl7pPr lvl="6" rtl="0">
              <a:spcBef>
                <a:spcPts val="0"/>
              </a:spcBef>
              <a:spcAft>
                <a:spcPts val="0"/>
              </a:spcAft>
              <a:buNone/>
              <a:defRPr sz="2200" b="1">
                <a:solidFill>
                  <a:srgbClr val="2A68FF"/>
                </a:solidFill>
                <a:latin typeface="Lora"/>
                <a:ea typeface="Lora"/>
                <a:cs typeface="Lora"/>
                <a:sym typeface="Lora"/>
              </a:defRPr>
            </a:lvl7pPr>
            <a:lvl8pPr lvl="7" rtl="0">
              <a:spcBef>
                <a:spcPts val="0"/>
              </a:spcBef>
              <a:spcAft>
                <a:spcPts val="0"/>
              </a:spcAft>
              <a:buNone/>
              <a:defRPr sz="2200" b="1">
                <a:solidFill>
                  <a:srgbClr val="2A68FF"/>
                </a:solidFill>
                <a:latin typeface="Lora"/>
                <a:ea typeface="Lora"/>
                <a:cs typeface="Lora"/>
                <a:sym typeface="Lora"/>
              </a:defRPr>
            </a:lvl8pPr>
            <a:lvl9pPr lvl="8" rtl="0">
              <a:spcBef>
                <a:spcPts val="0"/>
              </a:spcBef>
              <a:spcAft>
                <a:spcPts val="0"/>
              </a:spcAft>
              <a:buNone/>
              <a:defRPr sz="2200" b="1">
                <a:solidFill>
                  <a:srgbClr val="2A68FF"/>
                </a:solidFill>
                <a:latin typeface="Lora"/>
                <a:ea typeface="Lora"/>
                <a:cs typeface="Lora"/>
                <a:sym typeface="Lora"/>
              </a:defRPr>
            </a:lvl9pPr>
          </a:lstStyle>
          <a:p>
            <a:endParaRPr/>
          </a:p>
        </p:txBody>
      </p:sp>
      <p:sp>
        <p:nvSpPr>
          <p:cNvPr id="387" name="Google Shape;387;p35"/>
          <p:cNvSpPr txBox="1">
            <a:spLocks noGrp="1"/>
          </p:cNvSpPr>
          <p:nvPr>
            <p:ph type="body" idx="1"/>
          </p:nvPr>
        </p:nvSpPr>
        <p:spPr>
          <a:xfrm>
            <a:off x="410525" y="4705425"/>
            <a:ext cx="7526100" cy="311400"/>
          </a:xfrm>
          <a:prstGeom prst="rect">
            <a:avLst/>
          </a:prstGeom>
          <a:noFill/>
          <a:ln>
            <a:noFill/>
          </a:ln>
        </p:spPr>
        <p:txBody>
          <a:bodyPr spcFirstLastPara="1" wrap="square" lIns="91425" tIns="91425" rIns="91425" bIns="91425" anchor="ctr" anchorCtr="0">
            <a:noAutofit/>
          </a:bodyPr>
          <a:lstStyle>
            <a:lvl1pPr marL="457200" lvl="0" indent="-273050" rtl="0">
              <a:spcBef>
                <a:spcPts val="0"/>
              </a:spcBef>
              <a:spcAft>
                <a:spcPts val="0"/>
              </a:spcAft>
              <a:buClr>
                <a:srgbClr val="7F7F7F"/>
              </a:buClr>
              <a:buSzPts val="700"/>
              <a:buFont typeface="Montserrat"/>
              <a:buChar char="■"/>
              <a:defRPr sz="700">
                <a:solidFill>
                  <a:srgbClr val="000000"/>
                </a:solidFill>
                <a:latin typeface="Montserrat"/>
                <a:ea typeface="Montserrat"/>
                <a:cs typeface="Montserrat"/>
                <a:sym typeface="Montserrat"/>
              </a:defRPr>
            </a:lvl1pPr>
            <a:lvl2pPr marL="914400" lvl="1" indent="-273050" rtl="0">
              <a:spcBef>
                <a:spcPts val="0"/>
              </a:spcBef>
              <a:spcAft>
                <a:spcPts val="0"/>
              </a:spcAft>
              <a:buClr>
                <a:srgbClr val="000000"/>
              </a:buClr>
              <a:buSzPts val="700"/>
              <a:buFont typeface="Montserrat"/>
              <a:buChar char="○"/>
              <a:defRPr sz="700">
                <a:solidFill>
                  <a:srgbClr val="000000"/>
                </a:solidFill>
                <a:latin typeface="Montserrat"/>
                <a:ea typeface="Montserrat"/>
                <a:cs typeface="Montserrat"/>
                <a:sym typeface="Montserrat"/>
              </a:defRPr>
            </a:lvl2pPr>
            <a:lvl3pPr marL="1371600" lvl="2" indent="-273050" rtl="0">
              <a:spcBef>
                <a:spcPts val="0"/>
              </a:spcBef>
              <a:spcAft>
                <a:spcPts val="0"/>
              </a:spcAft>
              <a:buClr>
                <a:srgbClr val="000000"/>
              </a:buClr>
              <a:buSzPts val="700"/>
              <a:buFont typeface="Montserrat"/>
              <a:buChar char="■"/>
              <a:defRPr sz="700">
                <a:solidFill>
                  <a:srgbClr val="000000"/>
                </a:solidFill>
                <a:latin typeface="Montserrat"/>
                <a:ea typeface="Montserrat"/>
                <a:cs typeface="Montserrat"/>
                <a:sym typeface="Montserrat"/>
              </a:defRPr>
            </a:lvl3pPr>
            <a:lvl4pPr marL="1828800" lvl="3" indent="-273050" rtl="0">
              <a:spcBef>
                <a:spcPts val="0"/>
              </a:spcBef>
              <a:spcAft>
                <a:spcPts val="0"/>
              </a:spcAft>
              <a:buClr>
                <a:srgbClr val="000000"/>
              </a:buClr>
              <a:buSzPts val="700"/>
              <a:buFont typeface="Montserrat"/>
              <a:buChar char="●"/>
              <a:defRPr sz="700">
                <a:solidFill>
                  <a:srgbClr val="000000"/>
                </a:solidFill>
                <a:latin typeface="Montserrat"/>
                <a:ea typeface="Montserrat"/>
                <a:cs typeface="Montserrat"/>
                <a:sym typeface="Montserrat"/>
              </a:defRPr>
            </a:lvl4pPr>
            <a:lvl5pPr marL="2286000" lvl="4" indent="-273050" rtl="0">
              <a:spcBef>
                <a:spcPts val="0"/>
              </a:spcBef>
              <a:spcAft>
                <a:spcPts val="0"/>
              </a:spcAft>
              <a:buClr>
                <a:srgbClr val="000000"/>
              </a:buClr>
              <a:buSzPts val="700"/>
              <a:buFont typeface="Montserrat"/>
              <a:buChar char="○"/>
              <a:defRPr sz="700">
                <a:solidFill>
                  <a:srgbClr val="000000"/>
                </a:solidFill>
                <a:latin typeface="Montserrat"/>
                <a:ea typeface="Montserrat"/>
                <a:cs typeface="Montserrat"/>
                <a:sym typeface="Montserrat"/>
              </a:defRPr>
            </a:lvl5pPr>
            <a:lvl6pPr marL="2743200" lvl="5" indent="-273050" rtl="0">
              <a:spcBef>
                <a:spcPts val="0"/>
              </a:spcBef>
              <a:spcAft>
                <a:spcPts val="0"/>
              </a:spcAft>
              <a:buClr>
                <a:srgbClr val="000000"/>
              </a:buClr>
              <a:buSzPts val="700"/>
              <a:buFont typeface="Montserrat"/>
              <a:buChar char="■"/>
              <a:defRPr sz="700">
                <a:solidFill>
                  <a:srgbClr val="000000"/>
                </a:solidFill>
                <a:latin typeface="Montserrat"/>
                <a:ea typeface="Montserrat"/>
                <a:cs typeface="Montserrat"/>
                <a:sym typeface="Montserrat"/>
              </a:defRPr>
            </a:lvl6pPr>
            <a:lvl7pPr marL="3200400" lvl="6" indent="-273050" rtl="0">
              <a:spcBef>
                <a:spcPts val="0"/>
              </a:spcBef>
              <a:spcAft>
                <a:spcPts val="0"/>
              </a:spcAft>
              <a:buClr>
                <a:srgbClr val="000000"/>
              </a:buClr>
              <a:buSzPts val="700"/>
              <a:buFont typeface="Montserrat"/>
              <a:buChar char="●"/>
              <a:defRPr sz="700">
                <a:solidFill>
                  <a:srgbClr val="000000"/>
                </a:solidFill>
                <a:latin typeface="Montserrat"/>
                <a:ea typeface="Montserrat"/>
                <a:cs typeface="Montserrat"/>
                <a:sym typeface="Montserrat"/>
              </a:defRPr>
            </a:lvl7pPr>
            <a:lvl8pPr marL="3657600" lvl="7" indent="-273050" rtl="0">
              <a:spcBef>
                <a:spcPts val="0"/>
              </a:spcBef>
              <a:spcAft>
                <a:spcPts val="0"/>
              </a:spcAft>
              <a:buClr>
                <a:srgbClr val="000000"/>
              </a:buClr>
              <a:buSzPts val="700"/>
              <a:buFont typeface="Montserrat"/>
              <a:buChar char="○"/>
              <a:defRPr sz="700">
                <a:solidFill>
                  <a:srgbClr val="000000"/>
                </a:solidFill>
                <a:latin typeface="Montserrat"/>
                <a:ea typeface="Montserrat"/>
                <a:cs typeface="Montserrat"/>
                <a:sym typeface="Montserrat"/>
              </a:defRPr>
            </a:lvl8pPr>
            <a:lvl9pPr marL="4114800" lvl="8" indent="-273050" rtl="0">
              <a:spcBef>
                <a:spcPts val="0"/>
              </a:spcBef>
              <a:spcAft>
                <a:spcPts val="0"/>
              </a:spcAft>
              <a:buClr>
                <a:srgbClr val="000000"/>
              </a:buClr>
              <a:buSzPts val="700"/>
              <a:buFont typeface="Montserrat"/>
              <a:buChar char="■"/>
              <a:defRPr sz="700">
                <a:solidFill>
                  <a:srgbClr val="000000"/>
                </a:solidFill>
                <a:latin typeface="Montserrat"/>
                <a:ea typeface="Montserrat"/>
                <a:cs typeface="Montserrat"/>
                <a:sym typeface="Montserrat"/>
              </a:defRPr>
            </a:lvl9pPr>
          </a:lstStyle>
          <a:p>
            <a:endParaRPr/>
          </a:p>
        </p:txBody>
      </p:sp>
      <p:pic>
        <p:nvPicPr>
          <p:cNvPr id="388" name="Google Shape;388;p35" descr="rgb_germantech__logo.pdf"/>
          <p:cNvPicPr preferRelativeResize="0"/>
          <p:nvPr/>
        </p:nvPicPr>
        <p:blipFill rotWithShape="1">
          <a:blip r:embed="rId2">
            <a:alphaModFix/>
          </a:blip>
          <a:srcRect/>
          <a:stretch/>
        </p:blipFill>
        <p:spPr>
          <a:xfrm>
            <a:off x="7969700" y="4687450"/>
            <a:ext cx="778919" cy="2784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Full Image">
  <p:cSld name="Full Image">
    <p:spTree>
      <p:nvGrpSpPr>
        <p:cNvPr id="1" name="Shape 393"/>
        <p:cNvGrpSpPr/>
        <p:nvPr/>
      </p:nvGrpSpPr>
      <p:grpSpPr>
        <a:xfrm>
          <a:off x="0" y="0"/>
          <a:ext cx="0" cy="0"/>
          <a:chOff x="0" y="0"/>
          <a:chExt cx="0" cy="0"/>
        </a:xfrm>
      </p:grpSpPr>
      <p:sp>
        <p:nvSpPr>
          <p:cNvPr id="394" name="Google Shape;394;p37"/>
          <p:cNvSpPr>
            <a:spLocks noGrp="1"/>
          </p:cNvSpPr>
          <p:nvPr>
            <p:ph type="pic" idx="2"/>
          </p:nvPr>
        </p:nvSpPr>
        <p:spPr>
          <a:xfrm>
            <a:off x="0" y="0"/>
            <a:ext cx="9144000" cy="5143500"/>
          </a:xfrm>
          <a:prstGeom prst="rect">
            <a:avLst/>
          </a:prstGeom>
          <a:solidFill>
            <a:schemeClr val="dk2"/>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Generic Title" type="title">
  <p:cSld name="TITLE">
    <p:bg>
      <p:bgPr>
        <a:solidFill>
          <a:srgbClr val="FCCA48"/>
        </a:solidFill>
        <a:effectLst/>
      </p:bgPr>
    </p:bg>
    <p:spTree>
      <p:nvGrpSpPr>
        <p:cNvPr id="1" name="Shape 395"/>
        <p:cNvGrpSpPr/>
        <p:nvPr/>
      </p:nvGrpSpPr>
      <p:grpSpPr>
        <a:xfrm>
          <a:off x="0" y="0"/>
          <a:ext cx="0" cy="0"/>
          <a:chOff x="0" y="0"/>
          <a:chExt cx="0" cy="0"/>
        </a:xfrm>
      </p:grpSpPr>
      <p:sp>
        <p:nvSpPr>
          <p:cNvPr id="396" name="Google Shape;396;p38"/>
          <p:cNvSpPr txBox="1">
            <a:spLocks noGrp="1"/>
          </p:cNvSpPr>
          <p:nvPr>
            <p:ph type="title"/>
          </p:nvPr>
        </p:nvSpPr>
        <p:spPr>
          <a:xfrm>
            <a:off x="666750" y="862013"/>
            <a:ext cx="7810500" cy="1743000"/>
          </a:xfrm>
          <a:prstGeom prst="rect">
            <a:avLst/>
          </a:prstGeom>
          <a:noFill/>
          <a:ln>
            <a:noFill/>
          </a:ln>
        </p:spPr>
        <p:txBody>
          <a:bodyPr spcFirstLastPara="1" wrap="square" lIns="19050" tIns="19050" rIns="19050" bIns="19050" anchor="b" anchorCtr="0">
            <a:normAutofit/>
          </a:bodyPr>
          <a:lstStyle>
            <a:lvl1pPr lvl="0" algn="ctr" rtl="0">
              <a:lnSpc>
                <a:spcPct val="100000"/>
              </a:lnSpc>
              <a:spcBef>
                <a:spcPts val="0"/>
              </a:spcBef>
              <a:spcAft>
                <a:spcPts val="0"/>
              </a:spcAft>
              <a:buClr>
                <a:schemeClr val="dk1"/>
              </a:buClr>
              <a:buSzPts val="4200"/>
              <a:buFont typeface="DM Sans"/>
              <a:buNone/>
              <a:defRPr b="1" i="0">
                <a:latin typeface="DM Sans"/>
                <a:ea typeface="DM Sans"/>
                <a:cs typeface="DM Sans"/>
                <a:sym typeface="DM Sans"/>
              </a:defRPr>
            </a:lvl1pPr>
            <a:lvl2pPr lvl="1" algn="ctr" rtl="0">
              <a:lnSpc>
                <a:spcPct val="100000"/>
              </a:lnSpc>
              <a:spcBef>
                <a:spcPts val="0"/>
              </a:spcBef>
              <a:spcAft>
                <a:spcPts val="0"/>
              </a:spcAft>
              <a:buClr>
                <a:srgbClr val="000000"/>
              </a:buClr>
              <a:buSzPts val="700"/>
              <a:buNone/>
              <a:defRPr/>
            </a:lvl2pPr>
            <a:lvl3pPr lvl="2" algn="ctr" rtl="0">
              <a:lnSpc>
                <a:spcPct val="100000"/>
              </a:lnSpc>
              <a:spcBef>
                <a:spcPts val="0"/>
              </a:spcBef>
              <a:spcAft>
                <a:spcPts val="0"/>
              </a:spcAft>
              <a:buClr>
                <a:srgbClr val="000000"/>
              </a:buClr>
              <a:buSzPts val="700"/>
              <a:buNone/>
              <a:defRPr/>
            </a:lvl3pPr>
            <a:lvl4pPr lvl="3" algn="ctr" rtl="0">
              <a:lnSpc>
                <a:spcPct val="100000"/>
              </a:lnSpc>
              <a:spcBef>
                <a:spcPts val="0"/>
              </a:spcBef>
              <a:spcAft>
                <a:spcPts val="0"/>
              </a:spcAft>
              <a:buClr>
                <a:srgbClr val="000000"/>
              </a:buClr>
              <a:buSzPts val="700"/>
              <a:buNone/>
              <a:defRPr/>
            </a:lvl4pPr>
            <a:lvl5pPr lvl="4" algn="ctr" rtl="0">
              <a:lnSpc>
                <a:spcPct val="100000"/>
              </a:lnSpc>
              <a:spcBef>
                <a:spcPts val="0"/>
              </a:spcBef>
              <a:spcAft>
                <a:spcPts val="0"/>
              </a:spcAft>
              <a:buClr>
                <a:srgbClr val="000000"/>
              </a:buClr>
              <a:buSzPts val="700"/>
              <a:buNone/>
              <a:defRPr/>
            </a:lvl5pPr>
            <a:lvl6pPr lvl="5" algn="ctr" rtl="0">
              <a:lnSpc>
                <a:spcPct val="100000"/>
              </a:lnSpc>
              <a:spcBef>
                <a:spcPts val="0"/>
              </a:spcBef>
              <a:spcAft>
                <a:spcPts val="0"/>
              </a:spcAft>
              <a:buClr>
                <a:srgbClr val="000000"/>
              </a:buClr>
              <a:buSzPts val="700"/>
              <a:buNone/>
              <a:defRPr/>
            </a:lvl6pPr>
            <a:lvl7pPr lvl="6" algn="ctr" rtl="0">
              <a:lnSpc>
                <a:spcPct val="100000"/>
              </a:lnSpc>
              <a:spcBef>
                <a:spcPts val="0"/>
              </a:spcBef>
              <a:spcAft>
                <a:spcPts val="0"/>
              </a:spcAft>
              <a:buClr>
                <a:srgbClr val="000000"/>
              </a:buClr>
              <a:buSzPts val="700"/>
              <a:buNone/>
              <a:defRPr/>
            </a:lvl7pPr>
            <a:lvl8pPr lvl="7" algn="ctr" rtl="0">
              <a:lnSpc>
                <a:spcPct val="100000"/>
              </a:lnSpc>
              <a:spcBef>
                <a:spcPts val="0"/>
              </a:spcBef>
              <a:spcAft>
                <a:spcPts val="0"/>
              </a:spcAft>
              <a:buClr>
                <a:srgbClr val="000000"/>
              </a:buClr>
              <a:buSzPts val="700"/>
              <a:buNone/>
              <a:defRPr/>
            </a:lvl8pPr>
            <a:lvl9pPr lvl="8" algn="ctr" rtl="0">
              <a:lnSpc>
                <a:spcPct val="100000"/>
              </a:lnSpc>
              <a:spcBef>
                <a:spcPts val="0"/>
              </a:spcBef>
              <a:spcAft>
                <a:spcPts val="0"/>
              </a:spcAft>
              <a:buClr>
                <a:srgbClr val="000000"/>
              </a:buClr>
              <a:buSzPts val="700"/>
              <a:buNone/>
              <a:defRPr/>
            </a:lvl9pPr>
          </a:lstStyle>
          <a:p>
            <a:endParaRPr/>
          </a:p>
        </p:txBody>
      </p:sp>
      <p:sp>
        <p:nvSpPr>
          <p:cNvPr id="397" name="Google Shape;397;p38"/>
          <p:cNvSpPr txBox="1">
            <a:spLocks noGrp="1"/>
          </p:cNvSpPr>
          <p:nvPr>
            <p:ph type="body" idx="1"/>
          </p:nvPr>
        </p:nvSpPr>
        <p:spPr>
          <a:xfrm>
            <a:off x="666750" y="2652713"/>
            <a:ext cx="7810500" cy="595500"/>
          </a:xfrm>
          <a:prstGeom prst="rect">
            <a:avLst/>
          </a:prstGeom>
          <a:noFill/>
          <a:ln>
            <a:noFill/>
          </a:ln>
        </p:spPr>
        <p:txBody>
          <a:bodyPr spcFirstLastPara="1" wrap="square" lIns="19050" tIns="19050" rIns="19050" bIns="19050" anchor="t" anchorCtr="0">
            <a:normAutofit/>
          </a:bodyPr>
          <a:lstStyle>
            <a:lvl1pPr marL="457200" lvl="0" indent="-228600" algn="ctr" rtl="0">
              <a:lnSpc>
                <a:spcPct val="100000"/>
              </a:lnSpc>
              <a:spcBef>
                <a:spcPts val="0"/>
              </a:spcBef>
              <a:spcAft>
                <a:spcPts val="0"/>
              </a:spcAft>
              <a:buSzPts val="2000"/>
              <a:buNone/>
              <a:defRPr sz="2000">
                <a:latin typeface="DM Sans"/>
                <a:ea typeface="DM Sans"/>
                <a:cs typeface="DM Sans"/>
                <a:sym typeface="DM Sans"/>
              </a:defRPr>
            </a:lvl1pPr>
            <a:lvl2pPr marL="914400" lvl="1" indent="-228600" algn="ctr" rtl="0">
              <a:lnSpc>
                <a:spcPct val="100000"/>
              </a:lnSpc>
              <a:spcBef>
                <a:spcPts val="0"/>
              </a:spcBef>
              <a:spcAft>
                <a:spcPts val="0"/>
              </a:spcAft>
              <a:buSzPts val="2000"/>
              <a:buNone/>
              <a:defRPr sz="2000">
                <a:latin typeface="DM Sans"/>
                <a:ea typeface="DM Sans"/>
                <a:cs typeface="DM Sans"/>
                <a:sym typeface="DM Sans"/>
              </a:defRPr>
            </a:lvl2pPr>
            <a:lvl3pPr marL="1371600" lvl="2" indent="-228600" algn="ctr" rtl="0">
              <a:lnSpc>
                <a:spcPct val="100000"/>
              </a:lnSpc>
              <a:spcBef>
                <a:spcPts val="0"/>
              </a:spcBef>
              <a:spcAft>
                <a:spcPts val="0"/>
              </a:spcAft>
              <a:buSzPts val="2000"/>
              <a:buNone/>
              <a:defRPr sz="2000">
                <a:latin typeface="DM Sans"/>
                <a:ea typeface="DM Sans"/>
                <a:cs typeface="DM Sans"/>
                <a:sym typeface="DM Sans"/>
              </a:defRPr>
            </a:lvl3pPr>
            <a:lvl4pPr marL="1828800" lvl="3" indent="-228600" algn="ctr" rtl="0">
              <a:lnSpc>
                <a:spcPct val="100000"/>
              </a:lnSpc>
              <a:spcBef>
                <a:spcPts val="0"/>
              </a:spcBef>
              <a:spcAft>
                <a:spcPts val="0"/>
              </a:spcAft>
              <a:buSzPts val="2000"/>
              <a:buNone/>
              <a:defRPr sz="2000">
                <a:latin typeface="DM Sans"/>
                <a:ea typeface="DM Sans"/>
                <a:cs typeface="DM Sans"/>
                <a:sym typeface="DM Sans"/>
              </a:defRPr>
            </a:lvl4pPr>
            <a:lvl5pPr marL="2286000" lvl="4" indent="-228600" algn="ctr" rtl="0">
              <a:lnSpc>
                <a:spcPct val="100000"/>
              </a:lnSpc>
              <a:spcBef>
                <a:spcPts val="0"/>
              </a:spcBef>
              <a:spcAft>
                <a:spcPts val="0"/>
              </a:spcAft>
              <a:buSzPts val="2000"/>
              <a:buNone/>
              <a:defRPr sz="2000">
                <a:latin typeface="DM Sans"/>
                <a:ea typeface="DM Sans"/>
                <a:cs typeface="DM Sans"/>
                <a:sym typeface="DM Sans"/>
              </a:defRPr>
            </a:lvl5pPr>
            <a:lvl6pPr marL="2743200" lvl="5" indent="-279400" algn="l" rtl="0">
              <a:lnSpc>
                <a:spcPct val="100000"/>
              </a:lnSpc>
              <a:spcBef>
                <a:spcPts val="2200"/>
              </a:spcBef>
              <a:spcAft>
                <a:spcPts val="0"/>
              </a:spcAft>
              <a:buClr>
                <a:srgbClr val="000000"/>
              </a:buClr>
              <a:buSzPts val="800"/>
              <a:buChar char="•"/>
              <a:defRPr/>
            </a:lvl6pPr>
            <a:lvl7pPr marL="3200400" lvl="6" indent="-279400" algn="l" rtl="0">
              <a:lnSpc>
                <a:spcPct val="100000"/>
              </a:lnSpc>
              <a:spcBef>
                <a:spcPts val="2200"/>
              </a:spcBef>
              <a:spcAft>
                <a:spcPts val="0"/>
              </a:spcAft>
              <a:buClr>
                <a:srgbClr val="000000"/>
              </a:buClr>
              <a:buSzPts val="800"/>
              <a:buChar char="•"/>
              <a:defRPr/>
            </a:lvl7pPr>
            <a:lvl8pPr marL="3657600" lvl="7" indent="-279400" algn="l" rtl="0">
              <a:lnSpc>
                <a:spcPct val="100000"/>
              </a:lnSpc>
              <a:spcBef>
                <a:spcPts val="2200"/>
              </a:spcBef>
              <a:spcAft>
                <a:spcPts val="0"/>
              </a:spcAft>
              <a:buClr>
                <a:srgbClr val="000000"/>
              </a:buClr>
              <a:buSzPts val="800"/>
              <a:buChar char="•"/>
              <a:defRPr/>
            </a:lvl8pPr>
            <a:lvl9pPr marL="4114800" lvl="8" indent="-279400" algn="l" rtl="0">
              <a:lnSpc>
                <a:spcPct val="100000"/>
              </a:lnSpc>
              <a:spcBef>
                <a:spcPts val="2200"/>
              </a:spcBef>
              <a:spcAft>
                <a:spcPts val="0"/>
              </a:spcAft>
              <a:buClr>
                <a:srgbClr val="000000"/>
              </a:buClr>
              <a:buSzPts val="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398"/>
        <p:cNvGrpSpPr/>
        <p:nvPr/>
      </p:nvGrpSpPr>
      <p:grpSpPr>
        <a:xfrm>
          <a:off x="0" y="0"/>
          <a:ext cx="0" cy="0"/>
          <a:chOff x="0" y="0"/>
          <a:chExt cx="0" cy="0"/>
        </a:xfrm>
      </p:grpSpPr>
      <p:pic>
        <p:nvPicPr>
          <p:cNvPr id="399" name="Google Shape;399;p39" descr="Imag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400" name="Google Shape;400;p39"/>
          <p:cNvSpPr txBox="1">
            <a:spLocks noGrp="1"/>
          </p:cNvSpPr>
          <p:nvPr>
            <p:ph type="title"/>
          </p:nvPr>
        </p:nvSpPr>
        <p:spPr>
          <a:xfrm>
            <a:off x="666750" y="1025723"/>
            <a:ext cx="7810500" cy="3092100"/>
          </a:xfrm>
          <a:prstGeom prst="rect">
            <a:avLst/>
          </a:prstGeom>
          <a:noFill/>
          <a:ln>
            <a:noFill/>
          </a:ln>
        </p:spPr>
        <p:txBody>
          <a:bodyPr spcFirstLastPara="1" wrap="square" lIns="19050" tIns="19050" rIns="19050" bIns="19050" anchor="ctr" anchorCtr="0">
            <a:normAutofit/>
          </a:bodyPr>
          <a:lstStyle>
            <a:lvl1pPr lvl="0" algn="ctr" rtl="0">
              <a:lnSpc>
                <a:spcPct val="100000"/>
              </a:lnSpc>
              <a:spcBef>
                <a:spcPts val="0"/>
              </a:spcBef>
              <a:spcAft>
                <a:spcPts val="0"/>
              </a:spcAft>
              <a:buClr>
                <a:schemeClr val="dk1"/>
              </a:buClr>
              <a:buSzPts val="7500"/>
              <a:buFont typeface="DM Sans"/>
              <a:buNone/>
              <a:defRPr sz="7500" b="1" i="0">
                <a:solidFill>
                  <a:schemeClr val="dk1"/>
                </a:solidFill>
                <a:latin typeface="DM Sans"/>
                <a:ea typeface="DM Sans"/>
                <a:cs typeface="DM Sans"/>
                <a:sym typeface="DM Sans"/>
              </a:defRPr>
            </a:lvl1pPr>
            <a:lvl2pPr lvl="1" algn="ctr" rtl="0">
              <a:lnSpc>
                <a:spcPct val="100000"/>
              </a:lnSpc>
              <a:spcBef>
                <a:spcPts val="0"/>
              </a:spcBef>
              <a:spcAft>
                <a:spcPts val="0"/>
              </a:spcAft>
              <a:buClr>
                <a:srgbClr val="000000"/>
              </a:buClr>
              <a:buSzPts val="700"/>
              <a:buNone/>
              <a:defRPr/>
            </a:lvl2pPr>
            <a:lvl3pPr lvl="2" algn="ctr" rtl="0">
              <a:lnSpc>
                <a:spcPct val="100000"/>
              </a:lnSpc>
              <a:spcBef>
                <a:spcPts val="0"/>
              </a:spcBef>
              <a:spcAft>
                <a:spcPts val="0"/>
              </a:spcAft>
              <a:buClr>
                <a:srgbClr val="000000"/>
              </a:buClr>
              <a:buSzPts val="700"/>
              <a:buNone/>
              <a:defRPr/>
            </a:lvl3pPr>
            <a:lvl4pPr lvl="3" algn="ctr" rtl="0">
              <a:lnSpc>
                <a:spcPct val="100000"/>
              </a:lnSpc>
              <a:spcBef>
                <a:spcPts val="0"/>
              </a:spcBef>
              <a:spcAft>
                <a:spcPts val="0"/>
              </a:spcAft>
              <a:buClr>
                <a:srgbClr val="000000"/>
              </a:buClr>
              <a:buSzPts val="700"/>
              <a:buNone/>
              <a:defRPr/>
            </a:lvl4pPr>
            <a:lvl5pPr lvl="4" algn="ctr" rtl="0">
              <a:lnSpc>
                <a:spcPct val="100000"/>
              </a:lnSpc>
              <a:spcBef>
                <a:spcPts val="0"/>
              </a:spcBef>
              <a:spcAft>
                <a:spcPts val="0"/>
              </a:spcAft>
              <a:buClr>
                <a:srgbClr val="000000"/>
              </a:buClr>
              <a:buSzPts val="700"/>
              <a:buNone/>
              <a:defRPr/>
            </a:lvl5pPr>
            <a:lvl6pPr lvl="5" algn="ctr" rtl="0">
              <a:lnSpc>
                <a:spcPct val="100000"/>
              </a:lnSpc>
              <a:spcBef>
                <a:spcPts val="0"/>
              </a:spcBef>
              <a:spcAft>
                <a:spcPts val="0"/>
              </a:spcAft>
              <a:buClr>
                <a:srgbClr val="000000"/>
              </a:buClr>
              <a:buSzPts val="700"/>
              <a:buNone/>
              <a:defRPr/>
            </a:lvl6pPr>
            <a:lvl7pPr lvl="6" algn="ctr" rtl="0">
              <a:lnSpc>
                <a:spcPct val="100000"/>
              </a:lnSpc>
              <a:spcBef>
                <a:spcPts val="0"/>
              </a:spcBef>
              <a:spcAft>
                <a:spcPts val="0"/>
              </a:spcAft>
              <a:buClr>
                <a:srgbClr val="000000"/>
              </a:buClr>
              <a:buSzPts val="700"/>
              <a:buNone/>
              <a:defRPr/>
            </a:lvl7pPr>
            <a:lvl8pPr lvl="7" algn="ctr" rtl="0">
              <a:lnSpc>
                <a:spcPct val="100000"/>
              </a:lnSpc>
              <a:spcBef>
                <a:spcPts val="0"/>
              </a:spcBef>
              <a:spcAft>
                <a:spcPts val="0"/>
              </a:spcAft>
              <a:buClr>
                <a:srgbClr val="000000"/>
              </a:buClr>
              <a:buSzPts val="700"/>
              <a:buNone/>
              <a:defRPr/>
            </a:lvl8pPr>
            <a:lvl9pPr lvl="8" algn="ctr" rtl="0">
              <a:lnSpc>
                <a:spcPct val="100000"/>
              </a:lnSpc>
              <a:spcBef>
                <a:spcPts val="0"/>
              </a:spcBef>
              <a:spcAft>
                <a:spcPts val="0"/>
              </a:spcAft>
              <a:buClr>
                <a:srgbClr val="000000"/>
              </a:buClr>
              <a:buSzPts val="7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tent Slide 1">
  <p:cSld name="Content Slide 1">
    <p:spTree>
      <p:nvGrpSpPr>
        <p:cNvPr id="1" name="Shape 401"/>
        <p:cNvGrpSpPr/>
        <p:nvPr/>
      </p:nvGrpSpPr>
      <p:grpSpPr>
        <a:xfrm>
          <a:off x="0" y="0"/>
          <a:ext cx="0" cy="0"/>
          <a:chOff x="0" y="0"/>
          <a:chExt cx="0" cy="0"/>
        </a:xfrm>
      </p:grpSpPr>
      <p:sp>
        <p:nvSpPr>
          <p:cNvPr id="402" name="Google Shape;402;p40"/>
          <p:cNvSpPr/>
          <p:nvPr/>
        </p:nvSpPr>
        <p:spPr>
          <a:xfrm>
            <a:off x="0" y="0"/>
            <a:ext cx="9144000" cy="1205700"/>
          </a:xfrm>
          <a:prstGeom prst="rect">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pic>
        <p:nvPicPr>
          <p:cNvPr id="403" name="Google Shape;403;p40" descr="makers-of-tomorrow-horizontal-outline-blue.png"/>
          <p:cNvPicPr preferRelativeResize="0"/>
          <p:nvPr/>
        </p:nvPicPr>
        <p:blipFill rotWithShape="1">
          <a:blip r:embed="rId2">
            <a:alphaModFix/>
          </a:blip>
          <a:srcRect/>
          <a:stretch/>
        </p:blipFill>
        <p:spPr>
          <a:xfrm>
            <a:off x="7233002" y="412592"/>
            <a:ext cx="1530658" cy="380360"/>
          </a:xfrm>
          <a:prstGeom prst="rect">
            <a:avLst/>
          </a:prstGeom>
          <a:noFill/>
          <a:ln>
            <a:noFill/>
          </a:ln>
        </p:spPr>
      </p:pic>
      <p:sp>
        <p:nvSpPr>
          <p:cNvPr id="404" name="Google Shape;404;p40"/>
          <p:cNvSpPr txBox="1">
            <a:spLocks noGrp="1"/>
          </p:cNvSpPr>
          <p:nvPr>
            <p:ph type="title"/>
          </p:nvPr>
        </p:nvSpPr>
        <p:spPr>
          <a:xfrm>
            <a:off x="633413" y="133350"/>
            <a:ext cx="7877100" cy="857400"/>
          </a:xfrm>
          <a:prstGeom prst="rect">
            <a:avLst/>
          </a:prstGeom>
          <a:noFill/>
          <a:ln>
            <a:noFill/>
          </a:ln>
        </p:spPr>
        <p:txBody>
          <a:bodyPr spcFirstLastPara="1" wrap="square" lIns="19050" tIns="19050" rIns="19050" bIns="19050" anchor="ctr" anchorCtr="0">
            <a:normAutofit/>
          </a:bodyPr>
          <a:lstStyle>
            <a:lvl1pPr lvl="0" algn="l" rtl="0">
              <a:lnSpc>
                <a:spcPct val="100000"/>
              </a:lnSpc>
              <a:spcBef>
                <a:spcPts val="0"/>
              </a:spcBef>
              <a:spcAft>
                <a:spcPts val="0"/>
              </a:spcAft>
              <a:buClr>
                <a:schemeClr val="lt1"/>
              </a:buClr>
              <a:buSzPts val="3000"/>
              <a:buFont typeface="DM Sans"/>
              <a:buNone/>
              <a:defRPr sz="3000" b="1">
                <a:solidFill>
                  <a:schemeClr val="lt1"/>
                </a:solidFill>
              </a:defRPr>
            </a:lvl1pPr>
            <a:lvl2pPr lvl="1" algn="ctr" rtl="0">
              <a:lnSpc>
                <a:spcPct val="100000"/>
              </a:lnSpc>
              <a:spcBef>
                <a:spcPts val="0"/>
              </a:spcBef>
              <a:spcAft>
                <a:spcPts val="0"/>
              </a:spcAft>
              <a:buClr>
                <a:srgbClr val="000000"/>
              </a:buClr>
              <a:buSzPts val="700"/>
              <a:buNone/>
              <a:defRPr/>
            </a:lvl2pPr>
            <a:lvl3pPr lvl="2" algn="ctr" rtl="0">
              <a:lnSpc>
                <a:spcPct val="100000"/>
              </a:lnSpc>
              <a:spcBef>
                <a:spcPts val="0"/>
              </a:spcBef>
              <a:spcAft>
                <a:spcPts val="0"/>
              </a:spcAft>
              <a:buClr>
                <a:srgbClr val="000000"/>
              </a:buClr>
              <a:buSzPts val="700"/>
              <a:buNone/>
              <a:defRPr/>
            </a:lvl3pPr>
            <a:lvl4pPr lvl="3" algn="ctr" rtl="0">
              <a:lnSpc>
                <a:spcPct val="100000"/>
              </a:lnSpc>
              <a:spcBef>
                <a:spcPts val="0"/>
              </a:spcBef>
              <a:spcAft>
                <a:spcPts val="0"/>
              </a:spcAft>
              <a:buClr>
                <a:srgbClr val="000000"/>
              </a:buClr>
              <a:buSzPts val="700"/>
              <a:buNone/>
              <a:defRPr/>
            </a:lvl4pPr>
            <a:lvl5pPr lvl="4" algn="ctr" rtl="0">
              <a:lnSpc>
                <a:spcPct val="100000"/>
              </a:lnSpc>
              <a:spcBef>
                <a:spcPts val="0"/>
              </a:spcBef>
              <a:spcAft>
                <a:spcPts val="0"/>
              </a:spcAft>
              <a:buClr>
                <a:srgbClr val="000000"/>
              </a:buClr>
              <a:buSzPts val="700"/>
              <a:buNone/>
              <a:defRPr/>
            </a:lvl5pPr>
            <a:lvl6pPr lvl="5" algn="ctr" rtl="0">
              <a:lnSpc>
                <a:spcPct val="100000"/>
              </a:lnSpc>
              <a:spcBef>
                <a:spcPts val="0"/>
              </a:spcBef>
              <a:spcAft>
                <a:spcPts val="0"/>
              </a:spcAft>
              <a:buClr>
                <a:srgbClr val="000000"/>
              </a:buClr>
              <a:buSzPts val="700"/>
              <a:buNone/>
              <a:defRPr/>
            </a:lvl6pPr>
            <a:lvl7pPr lvl="6" algn="ctr" rtl="0">
              <a:lnSpc>
                <a:spcPct val="100000"/>
              </a:lnSpc>
              <a:spcBef>
                <a:spcPts val="0"/>
              </a:spcBef>
              <a:spcAft>
                <a:spcPts val="0"/>
              </a:spcAft>
              <a:buClr>
                <a:srgbClr val="000000"/>
              </a:buClr>
              <a:buSzPts val="700"/>
              <a:buNone/>
              <a:defRPr/>
            </a:lvl7pPr>
            <a:lvl8pPr lvl="7" algn="ctr" rtl="0">
              <a:lnSpc>
                <a:spcPct val="100000"/>
              </a:lnSpc>
              <a:spcBef>
                <a:spcPts val="0"/>
              </a:spcBef>
              <a:spcAft>
                <a:spcPts val="0"/>
              </a:spcAft>
              <a:buClr>
                <a:srgbClr val="000000"/>
              </a:buClr>
              <a:buSzPts val="700"/>
              <a:buNone/>
              <a:defRPr/>
            </a:lvl8pPr>
            <a:lvl9pPr lvl="8" algn="ctr" rtl="0">
              <a:lnSpc>
                <a:spcPct val="100000"/>
              </a:lnSpc>
              <a:spcBef>
                <a:spcPts val="0"/>
              </a:spcBef>
              <a:spcAft>
                <a:spcPts val="0"/>
              </a:spcAft>
              <a:buClr>
                <a:srgbClr val="000000"/>
              </a:buClr>
              <a:buSzPts val="700"/>
              <a:buNone/>
              <a:defRPr/>
            </a:lvl9pPr>
          </a:lstStyle>
          <a:p>
            <a:endParaRPr/>
          </a:p>
        </p:txBody>
      </p:sp>
      <p:sp>
        <p:nvSpPr>
          <p:cNvPr id="405" name="Google Shape;405;p40"/>
          <p:cNvSpPr txBox="1">
            <a:spLocks noGrp="1"/>
          </p:cNvSpPr>
          <p:nvPr>
            <p:ph type="body" idx="1"/>
          </p:nvPr>
        </p:nvSpPr>
        <p:spPr>
          <a:xfrm>
            <a:off x="633413" y="1181100"/>
            <a:ext cx="7877100" cy="3486300"/>
          </a:xfrm>
          <a:prstGeom prst="rect">
            <a:avLst/>
          </a:prstGeom>
          <a:noFill/>
          <a:ln>
            <a:noFill/>
          </a:ln>
        </p:spPr>
        <p:txBody>
          <a:bodyPr spcFirstLastPara="1" wrap="square" lIns="19050" tIns="19050" rIns="19050" bIns="19050" anchor="ctr" anchorCtr="0">
            <a:normAutofit/>
          </a:bodyPr>
          <a:lstStyle>
            <a:lvl1pPr marL="457200" lvl="0" indent="-273050" algn="l" rtl="0">
              <a:lnSpc>
                <a:spcPct val="100000"/>
              </a:lnSpc>
              <a:spcBef>
                <a:spcPts val="2200"/>
              </a:spcBef>
              <a:spcAft>
                <a:spcPts val="0"/>
              </a:spcAft>
              <a:buSzPts val="700"/>
              <a:buChar char="▸"/>
              <a:defRPr/>
            </a:lvl1pPr>
            <a:lvl2pPr marL="914400" lvl="1" indent="-273050" algn="l" rtl="0">
              <a:lnSpc>
                <a:spcPct val="100000"/>
              </a:lnSpc>
              <a:spcBef>
                <a:spcPts val="2200"/>
              </a:spcBef>
              <a:spcAft>
                <a:spcPts val="0"/>
              </a:spcAft>
              <a:buSzPts val="700"/>
              <a:buChar char="▸"/>
              <a:defRPr/>
            </a:lvl2pPr>
            <a:lvl3pPr marL="1371600" lvl="2" indent="-273050" algn="l" rtl="0">
              <a:lnSpc>
                <a:spcPct val="100000"/>
              </a:lnSpc>
              <a:spcBef>
                <a:spcPts val="2200"/>
              </a:spcBef>
              <a:spcAft>
                <a:spcPts val="0"/>
              </a:spcAft>
              <a:buSzPts val="700"/>
              <a:buChar char="▸"/>
              <a:defRPr/>
            </a:lvl3pPr>
            <a:lvl4pPr marL="1828800" lvl="3" indent="-273050" algn="l" rtl="0">
              <a:lnSpc>
                <a:spcPct val="100000"/>
              </a:lnSpc>
              <a:spcBef>
                <a:spcPts val="2200"/>
              </a:spcBef>
              <a:spcAft>
                <a:spcPts val="0"/>
              </a:spcAft>
              <a:buSzPts val="700"/>
              <a:buChar char="▸"/>
              <a:defRPr/>
            </a:lvl4pPr>
            <a:lvl5pPr marL="2286000" lvl="4" indent="-273050" algn="l" rtl="0">
              <a:lnSpc>
                <a:spcPct val="100000"/>
              </a:lnSpc>
              <a:spcBef>
                <a:spcPts val="2200"/>
              </a:spcBef>
              <a:spcAft>
                <a:spcPts val="0"/>
              </a:spcAft>
              <a:buSzPts val="700"/>
              <a:buChar char="▸"/>
              <a:defRPr/>
            </a:lvl5pPr>
            <a:lvl6pPr marL="2743200" lvl="5" indent="-279400" algn="l" rtl="0">
              <a:lnSpc>
                <a:spcPct val="100000"/>
              </a:lnSpc>
              <a:spcBef>
                <a:spcPts val="2200"/>
              </a:spcBef>
              <a:spcAft>
                <a:spcPts val="0"/>
              </a:spcAft>
              <a:buClr>
                <a:srgbClr val="000000"/>
              </a:buClr>
              <a:buSzPts val="800"/>
              <a:buChar char="•"/>
              <a:defRPr/>
            </a:lvl6pPr>
            <a:lvl7pPr marL="3200400" lvl="6" indent="-279400" algn="l" rtl="0">
              <a:lnSpc>
                <a:spcPct val="100000"/>
              </a:lnSpc>
              <a:spcBef>
                <a:spcPts val="2200"/>
              </a:spcBef>
              <a:spcAft>
                <a:spcPts val="0"/>
              </a:spcAft>
              <a:buClr>
                <a:srgbClr val="000000"/>
              </a:buClr>
              <a:buSzPts val="800"/>
              <a:buChar char="•"/>
              <a:defRPr/>
            </a:lvl7pPr>
            <a:lvl8pPr marL="3657600" lvl="7" indent="-279400" algn="l" rtl="0">
              <a:lnSpc>
                <a:spcPct val="100000"/>
              </a:lnSpc>
              <a:spcBef>
                <a:spcPts val="2200"/>
              </a:spcBef>
              <a:spcAft>
                <a:spcPts val="0"/>
              </a:spcAft>
              <a:buClr>
                <a:srgbClr val="000000"/>
              </a:buClr>
              <a:buSzPts val="800"/>
              <a:buChar char="•"/>
              <a:defRPr/>
            </a:lvl8pPr>
            <a:lvl9pPr marL="4114800" lvl="8" indent="-279400" algn="l" rtl="0">
              <a:lnSpc>
                <a:spcPct val="100000"/>
              </a:lnSpc>
              <a:spcBef>
                <a:spcPts val="2200"/>
              </a:spcBef>
              <a:spcAft>
                <a:spcPts val="0"/>
              </a:spcAft>
              <a:buClr>
                <a:srgbClr val="000000"/>
              </a:buClr>
              <a:buSzPts val="800"/>
              <a:buChar char="•"/>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tent Slide 2">
  <p:cSld name="Content Slide 2">
    <p:bg>
      <p:bgPr>
        <a:solidFill>
          <a:schemeClr val="lt2"/>
        </a:solidFill>
        <a:effectLst/>
      </p:bgPr>
    </p:bg>
    <p:spTree>
      <p:nvGrpSpPr>
        <p:cNvPr id="1" name="Shape 406"/>
        <p:cNvGrpSpPr/>
        <p:nvPr/>
      </p:nvGrpSpPr>
      <p:grpSpPr>
        <a:xfrm>
          <a:off x="0" y="0"/>
          <a:ext cx="0" cy="0"/>
          <a:chOff x="0" y="0"/>
          <a:chExt cx="0" cy="0"/>
        </a:xfrm>
      </p:grpSpPr>
      <p:pic>
        <p:nvPicPr>
          <p:cNvPr id="407" name="Google Shape;407;p41" descr="makers-of-tomorrow-horizontal-outline-blue.png"/>
          <p:cNvPicPr preferRelativeResize="0"/>
          <p:nvPr/>
        </p:nvPicPr>
        <p:blipFill rotWithShape="1">
          <a:blip r:embed="rId2">
            <a:alphaModFix/>
          </a:blip>
          <a:srcRect/>
          <a:stretch/>
        </p:blipFill>
        <p:spPr>
          <a:xfrm>
            <a:off x="7233002" y="412592"/>
            <a:ext cx="1530658" cy="380360"/>
          </a:xfrm>
          <a:prstGeom prst="rect">
            <a:avLst/>
          </a:prstGeom>
          <a:noFill/>
          <a:ln>
            <a:noFill/>
          </a:ln>
        </p:spPr>
      </p:pic>
      <p:sp>
        <p:nvSpPr>
          <p:cNvPr id="408" name="Google Shape;408;p41"/>
          <p:cNvSpPr txBox="1">
            <a:spLocks noGrp="1"/>
          </p:cNvSpPr>
          <p:nvPr>
            <p:ph type="title"/>
          </p:nvPr>
        </p:nvSpPr>
        <p:spPr>
          <a:xfrm>
            <a:off x="380340" y="133350"/>
            <a:ext cx="7877100" cy="857400"/>
          </a:xfrm>
          <a:prstGeom prst="rect">
            <a:avLst/>
          </a:prstGeom>
          <a:noFill/>
          <a:ln>
            <a:noFill/>
          </a:ln>
        </p:spPr>
        <p:txBody>
          <a:bodyPr spcFirstLastPara="1" wrap="square" lIns="19050" tIns="19050" rIns="19050" bIns="19050" anchor="ctr" anchorCtr="0">
            <a:normAutofit/>
          </a:bodyPr>
          <a:lstStyle>
            <a:lvl1pPr lvl="0" algn="l" rtl="0">
              <a:lnSpc>
                <a:spcPct val="100000"/>
              </a:lnSpc>
              <a:spcBef>
                <a:spcPts val="0"/>
              </a:spcBef>
              <a:spcAft>
                <a:spcPts val="0"/>
              </a:spcAft>
              <a:buClr>
                <a:schemeClr val="lt1"/>
              </a:buClr>
              <a:buSzPts val="3000"/>
              <a:buFont typeface="DM Sans"/>
              <a:buNone/>
              <a:defRPr sz="3000" b="1">
                <a:solidFill>
                  <a:schemeClr val="lt1"/>
                </a:solidFill>
              </a:defRPr>
            </a:lvl1pPr>
            <a:lvl2pPr lvl="1" algn="ctr" rtl="0">
              <a:lnSpc>
                <a:spcPct val="100000"/>
              </a:lnSpc>
              <a:spcBef>
                <a:spcPts val="0"/>
              </a:spcBef>
              <a:spcAft>
                <a:spcPts val="0"/>
              </a:spcAft>
              <a:buClr>
                <a:srgbClr val="000000"/>
              </a:buClr>
              <a:buSzPts val="700"/>
              <a:buNone/>
              <a:defRPr/>
            </a:lvl2pPr>
            <a:lvl3pPr lvl="2" algn="ctr" rtl="0">
              <a:lnSpc>
                <a:spcPct val="100000"/>
              </a:lnSpc>
              <a:spcBef>
                <a:spcPts val="0"/>
              </a:spcBef>
              <a:spcAft>
                <a:spcPts val="0"/>
              </a:spcAft>
              <a:buClr>
                <a:srgbClr val="000000"/>
              </a:buClr>
              <a:buSzPts val="700"/>
              <a:buNone/>
              <a:defRPr/>
            </a:lvl3pPr>
            <a:lvl4pPr lvl="3" algn="ctr" rtl="0">
              <a:lnSpc>
                <a:spcPct val="100000"/>
              </a:lnSpc>
              <a:spcBef>
                <a:spcPts val="0"/>
              </a:spcBef>
              <a:spcAft>
                <a:spcPts val="0"/>
              </a:spcAft>
              <a:buClr>
                <a:srgbClr val="000000"/>
              </a:buClr>
              <a:buSzPts val="700"/>
              <a:buNone/>
              <a:defRPr/>
            </a:lvl4pPr>
            <a:lvl5pPr lvl="4" algn="ctr" rtl="0">
              <a:lnSpc>
                <a:spcPct val="100000"/>
              </a:lnSpc>
              <a:spcBef>
                <a:spcPts val="0"/>
              </a:spcBef>
              <a:spcAft>
                <a:spcPts val="0"/>
              </a:spcAft>
              <a:buClr>
                <a:srgbClr val="000000"/>
              </a:buClr>
              <a:buSzPts val="700"/>
              <a:buNone/>
              <a:defRPr/>
            </a:lvl5pPr>
            <a:lvl6pPr lvl="5" algn="ctr" rtl="0">
              <a:lnSpc>
                <a:spcPct val="100000"/>
              </a:lnSpc>
              <a:spcBef>
                <a:spcPts val="0"/>
              </a:spcBef>
              <a:spcAft>
                <a:spcPts val="0"/>
              </a:spcAft>
              <a:buClr>
                <a:srgbClr val="000000"/>
              </a:buClr>
              <a:buSzPts val="700"/>
              <a:buNone/>
              <a:defRPr/>
            </a:lvl6pPr>
            <a:lvl7pPr lvl="6" algn="ctr" rtl="0">
              <a:lnSpc>
                <a:spcPct val="100000"/>
              </a:lnSpc>
              <a:spcBef>
                <a:spcPts val="0"/>
              </a:spcBef>
              <a:spcAft>
                <a:spcPts val="0"/>
              </a:spcAft>
              <a:buClr>
                <a:srgbClr val="000000"/>
              </a:buClr>
              <a:buSzPts val="700"/>
              <a:buNone/>
              <a:defRPr/>
            </a:lvl7pPr>
            <a:lvl8pPr lvl="7" algn="ctr" rtl="0">
              <a:lnSpc>
                <a:spcPct val="100000"/>
              </a:lnSpc>
              <a:spcBef>
                <a:spcPts val="0"/>
              </a:spcBef>
              <a:spcAft>
                <a:spcPts val="0"/>
              </a:spcAft>
              <a:buClr>
                <a:srgbClr val="000000"/>
              </a:buClr>
              <a:buSzPts val="700"/>
              <a:buNone/>
              <a:defRPr/>
            </a:lvl8pPr>
            <a:lvl9pPr lvl="8" algn="ctr" rtl="0">
              <a:lnSpc>
                <a:spcPct val="100000"/>
              </a:lnSpc>
              <a:spcBef>
                <a:spcPts val="0"/>
              </a:spcBef>
              <a:spcAft>
                <a:spcPts val="0"/>
              </a:spcAft>
              <a:buClr>
                <a:srgbClr val="000000"/>
              </a:buClr>
              <a:buSzPts val="700"/>
              <a:buNone/>
              <a:defRPr/>
            </a:lvl9pPr>
          </a:lstStyle>
          <a:p>
            <a:endParaRPr/>
          </a:p>
        </p:txBody>
      </p:sp>
      <p:sp>
        <p:nvSpPr>
          <p:cNvPr id="409" name="Google Shape;409;p41"/>
          <p:cNvSpPr txBox="1">
            <a:spLocks noGrp="1"/>
          </p:cNvSpPr>
          <p:nvPr>
            <p:ph type="body" idx="1"/>
          </p:nvPr>
        </p:nvSpPr>
        <p:spPr>
          <a:xfrm>
            <a:off x="380340" y="1181100"/>
            <a:ext cx="7877100" cy="3486300"/>
          </a:xfrm>
          <a:prstGeom prst="rect">
            <a:avLst/>
          </a:prstGeom>
          <a:noFill/>
          <a:ln>
            <a:noFill/>
          </a:ln>
        </p:spPr>
        <p:txBody>
          <a:bodyPr spcFirstLastPara="1" wrap="square" lIns="19050" tIns="19050" rIns="19050" bIns="19050" anchor="ctr" anchorCtr="0">
            <a:normAutofit/>
          </a:bodyPr>
          <a:lstStyle>
            <a:lvl1pPr marL="457200" lvl="0" indent="-273050" algn="l" rtl="0">
              <a:lnSpc>
                <a:spcPct val="100000"/>
              </a:lnSpc>
              <a:spcBef>
                <a:spcPts val="2200"/>
              </a:spcBef>
              <a:spcAft>
                <a:spcPts val="0"/>
              </a:spcAft>
              <a:buSzPts val="700"/>
              <a:buChar char="▸"/>
              <a:defRPr/>
            </a:lvl1pPr>
            <a:lvl2pPr marL="914400" lvl="1" indent="-273050" algn="l" rtl="0">
              <a:lnSpc>
                <a:spcPct val="100000"/>
              </a:lnSpc>
              <a:spcBef>
                <a:spcPts val="2200"/>
              </a:spcBef>
              <a:spcAft>
                <a:spcPts val="0"/>
              </a:spcAft>
              <a:buSzPts val="700"/>
              <a:buChar char="▸"/>
              <a:defRPr/>
            </a:lvl2pPr>
            <a:lvl3pPr marL="1371600" lvl="2" indent="-273050" algn="l" rtl="0">
              <a:lnSpc>
                <a:spcPct val="100000"/>
              </a:lnSpc>
              <a:spcBef>
                <a:spcPts val="2200"/>
              </a:spcBef>
              <a:spcAft>
                <a:spcPts val="0"/>
              </a:spcAft>
              <a:buSzPts val="700"/>
              <a:buChar char="▸"/>
              <a:defRPr/>
            </a:lvl3pPr>
            <a:lvl4pPr marL="1828800" lvl="3" indent="-273050" algn="l" rtl="0">
              <a:lnSpc>
                <a:spcPct val="100000"/>
              </a:lnSpc>
              <a:spcBef>
                <a:spcPts val="2200"/>
              </a:spcBef>
              <a:spcAft>
                <a:spcPts val="0"/>
              </a:spcAft>
              <a:buSzPts val="700"/>
              <a:buChar char="▸"/>
              <a:defRPr/>
            </a:lvl4pPr>
            <a:lvl5pPr marL="2286000" lvl="4" indent="-273050" algn="l" rtl="0">
              <a:lnSpc>
                <a:spcPct val="100000"/>
              </a:lnSpc>
              <a:spcBef>
                <a:spcPts val="2200"/>
              </a:spcBef>
              <a:spcAft>
                <a:spcPts val="0"/>
              </a:spcAft>
              <a:buSzPts val="700"/>
              <a:buChar char="▸"/>
              <a:defRPr/>
            </a:lvl5pPr>
            <a:lvl6pPr marL="2743200" lvl="5" indent="-279400" algn="l" rtl="0">
              <a:lnSpc>
                <a:spcPct val="100000"/>
              </a:lnSpc>
              <a:spcBef>
                <a:spcPts val="2200"/>
              </a:spcBef>
              <a:spcAft>
                <a:spcPts val="0"/>
              </a:spcAft>
              <a:buClr>
                <a:srgbClr val="000000"/>
              </a:buClr>
              <a:buSzPts val="800"/>
              <a:buChar char="•"/>
              <a:defRPr/>
            </a:lvl6pPr>
            <a:lvl7pPr marL="3200400" lvl="6" indent="-279400" algn="l" rtl="0">
              <a:lnSpc>
                <a:spcPct val="100000"/>
              </a:lnSpc>
              <a:spcBef>
                <a:spcPts val="2200"/>
              </a:spcBef>
              <a:spcAft>
                <a:spcPts val="0"/>
              </a:spcAft>
              <a:buClr>
                <a:srgbClr val="000000"/>
              </a:buClr>
              <a:buSzPts val="800"/>
              <a:buChar char="•"/>
              <a:defRPr/>
            </a:lvl7pPr>
            <a:lvl8pPr marL="3657600" lvl="7" indent="-279400" algn="l" rtl="0">
              <a:lnSpc>
                <a:spcPct val="100000"/>
              </a:lnSpc>
              <a:spcBef>
                <a:spcPts val="2200"/>
              </a:spcBef>
              <a:spcAft>
                <a:spcPts val="0"/>
              </a:spcAft>
              <a:buClr>
                <a:srgbClr val="000000"/>
              </a:buClr>
              <a:buSzPts val="800"/>
              <a:buChar char="•"/>
              <a:defRPr/>
            </a:lvl8pPr>
            <a:lvl9pPr marL="4114800" lvl="8" indent="-279400" algn="l" rtl="0">
              <a:lnSpc>
                <a:spcPct val="100000"/>
              </a:lnSpc>
              <a:spcBef>
                <a:spcPts val="2200"/>
              </a:spcBef>
              <a:spcAft>
                <a:spcPts val="0"/>
              </a:spcAft>
              <a:buClr>
                <a:srgbClr val="000000"/>
              </a:buClr>
              <a:buSzPts val="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2/5 img right">
  <p:cSld name="2/5 img right">
    <p:bg>
      <p:bgPr>
        <a:solidFill>
          <a:schemeClr val="accent2"/>
        </a:solidFill>
        <a:effectLst/>
      </p:bgPr>
    </p:bg>
    <p:spTree>
      <p:nvGrpSpPr>
        <p:cNvPr id="1" name="Shape 28"/>
        <p:cNvGrpSpPr/>
        <p:nvPr/>
      </p:nvGrpSpPr>
      <p:grpSpPr>
        <a:xfrm>
          <a:off x="0" y="0"/>
          <a:ext cx="0" cy="0"/>
          <a:chOff x="0" y="0"/>
          <a:chExt cx="0" cy="0"/>
        </a:xfrm>
      </p:grpSpPr>
      <p:sp>
        <p:nvSpPr>
          <p:cNvPr id="29" name="Google Shape;29;p5"/>
          <p:cNvSpPr txBox="1">
            <a:spLocks noGrp="1"/>
          </p:cNvSpPr>
          <p:nvPr>
            <p:ph type="body" idx="1"/>
          </p:nvPr>
        </p:nvSpPr>
        <p:spPr>
          <a:xfrm>
            <a:off x="238125" y="1190625"/>
            <a:ext cx="4986635" cy="33813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00"/>
              </a:spcBef>
              <a:spcAft>
                <a:spcPts val="0"/>
              </a:spcAft>
              <a:buClr>
                <a:srgbClr val="000000"/>
              </a:buClr>
              <a:buSzPts val="1300"/>
              <a:buFont typeface="DM Sans"/>
              <a:buNone/>
              <a:defRPr sz="1300">
                <a:latin typeface="DM Sans"/>
                <a:ea typeface="DM Sans"/>
                <a:cs typeface="DM Sans"/>
                <a:sym typeface="DM Sans"/>
              </a:defRPr>
            </a:lvl1pPr>
            <a:lvl2pPr marL="914400" lvl="1" indent="-228600" algn="l">
              <a:lnSpc>
                <a:spcPct val="100000"/>
              </a:lnSpc>
              <a:spcBef>
                <a:spcPts val="200"/>
              </a:spcBef>
              <a:spcAft>
                <a:spcPts val="0"/>
              </a:spcAft>
              <a:buClr>
                <a:srgbClr val="000000"/>
              </a:buClr>
              <a:buSzPts val="1300"/>
              <a:buFont typeface="DM Sans"/>
              <a:buNone/>
              <a:defRPr sz="1300">
                <a:latin typeface="DM Sans"/>
                <a:ea typeface="DM Sans"/>
                <a:cs typeface="DM Sans"/>
                <a:sym typeface="DM Sans"/>
              </a:defRPr>
            </a:lvl2pPr>
            <a:lvl3pPr marL="1371600" lvl="2" indent="-228600" algn="l">
              <a:lnSpc>
                <a:spcPct val="100000"/>
              </a:lnSpc>
              <a:spcBef>
                <a:spcPts val="200"/>
              </a:spcBef>
              <a:spcAft>
                <a:spcPts val="0"/>
              </a:spcAft>
              <a:buClr>
                <a:srgbClr val="000000"/>
              </a:buClr>
              <a:buSzPts val="1300"/>
              <a:buFont typeface="DM Sans"/>
              <a:buNone/>
              <a:defRPr sz="1300">
                <a:latin typeface="DM Sans"/>
                <a:ea typeface="DM Sans"/>
                <a:cs typeface="DM Sans"/>
                <a:sym typeface="DM Sans"/>
              </a:defRPr>
            </a:lvl3pPr>
            <a:lvl4pPr marL="1828800" lvl="3" indent="-228600" algn="l">
              <a:lnSpc>
                <a:spcPct val="100000"/>
              </a:lnSpc>
              <a:spcBef>
                <a:spcPts val="200"/>
              </a:spcBef>
              <a:spcAft>
                <a:spcPts val="0"/>
              </a:spcAft>
              <a:buClr>
                <a:srgbClr val="000000"/>
              </a:buClr>
              <a:buSzPts val="1300"/>
              <a:buFont typeface="DM Sans"/>
              <a:buNone/>
              <a:defRPr sz="1300">
                <a:latin typeface="DM Sans"/>
                <a:ea typeface="DM Sans"/>
                <a:cs typeface="DM Sans"/>
                <a:sym typeface="DM Sans"/>
              </a:defRPr>
            </a:lvl4pPr>
            <a:lvl5pPr marL="2286000" lvl="4" indent="-228600" algn="l">
              <a:lnSpc>
                <a:spcPct val="100000"/>
              </a:lnSpc>
              <a:spcBef>
                <a:spcPts val="200"/>
              </a:spcBef>
              <a:spcAft>
                <a:spcPts val="0"/>
              </a:spcAft>
              <a:buClr>
                <a:srgbClr val="000000"/>
              </a:buClr>
              <a:buSzPts val="1300"/>
              <a:buFont typeface="DM Sans"/>
              <a:buNone/>
              <a:defRPr sz="1300">
                <a:latin typeface="DM Sans"/>
                <a:ea typeface="DM Sans"/>
                <a:cs typeface="DM Sans"/>
                <a:sym typeface="DM Sans"/>
              </a:defRPr>
            </a:lvl5pPr>
            <a:lvl6pPr marL="2743200" lvl="5" indent="-311150" algn="l">
              <a:lnSpc>
                <a:spcPct val="100000"/>
              </a:lnSpc>
              <a:spcBef>
                <a:spcPts val="1300"/>
              </a:spcBef>
              <a:spcAft>
                <a:spcPts val="0"/>
              </a:spcAft>
              <a:buClr>
                <a:srgbClr val="000000"/>
              </a:buClr>
              <a:buSzPts val="1300"/>
              <a:buFont typeface="DM Sans"/>
              <a:buChar char="■"/>
              <a:defRPr sz="1300">
                <a:latin typeface="DM Sans"/>
                <a:ea typeface="DM Sans"/>
                <a:cs typeface="DM Sans"/>
                <a:sym typeface="DM Sans"/>
              </a:defRPr>
            </a:lvl6pPr>
            <a:lvl7pPr marL="3200400" lvl="6" indent="-311150" algn="l">
              <a:lnSpc>
                <a:spcPct val="100000"/>
              </a:lnSpc>
              <a:spcBef>
                <a:spcPts val="1300"/>
              </a:spcBef>
              <a:spcAft>
                <a:spcPts val="0"/>
              </a:spcAft>
              <a:buClr>
                <a:srgbClr val="000000"/>
              </a:buClr>
              <a:buSzPts val="1300"/>
              <a:buFont typeface="DM Sans"/>
              <a:buChar char="●"/>
              <a:defRPr sz="1300">
                <a:latin typeface="DM Sans"/>
                <a:ea typeface="DM Sans"/>
                <a:cs typeface="DM Sans"/>
                <a:sym typeface="DM Sans"/>
              </a:defRPr>
            </a:lvl7pPr>
            <a:lvl8pPr marL="3657600" lvl="7" indent="-311150" algn="l">
              <a:lnSpc>
                <a:spcPct val="100000"/>
              </a:lnSpc>
              <a:spcBef>
                <a:spcPts val="1300"/>
              </a:spcBef>
              <a:spcAft>
                <a:spcPts val="0"/>
              </a:spcAft>
              <a:buClr>
                <a:srgbClr val="000000"/>
              </a:buClr>
              <a:buSzPts val="1300"/>
              <a:buFont typeface="DM Sans"/>
              <a:buChar char="○"/>
              <a:defRPr sz="1300">
                <a:latin typeface="DM Sans"/>
                <a:ea typeface="DM Sans"/>
                <a:cs typeface="DM Sans"/>
                <a:sym typeface="DM Sans"/>
              </a:defRPr>
            </a:lvl8pPr>
            <a:lvl9pPr marL="4114800" lvl="8" indent="-311150" algn="l">
              <a:lnSpc>
                <a:spcPct val="100000"/>
              </a:lnSpc>
              <a:spcBef>
                <a:spcPts val="1300"/>
              </a:spcBef>
              <a:spcAft>
                <a:spcPts val="0"/>
              </a:spcAft>
              <a:buClr>
                <a:srgbClr val="000000"/>
              </a:buClr>
              <a:buSzPts val="1300"/>
              <a:buFont typeface="DM Sans"/>
              <a:buChar char="■"/>
              <a:defRPr sz="1300">
                <a:latin typeface="DM Sans"/>
                <a:ea typeface="DM Sans"/>
                <a:cs typeface="DM Sans"/>
                <a:sym typeface="DM Sans"/>
              </a:defRPr>
            </a:lvl9pPr>
          </a:lstStyle>
          <a:p>
            <a:endParaRPr/>
          </a:p>
        </p:txBody>
      </p:sp>
      <p:sp>
        <p:nvSpPr>
          <p:cNvPr id="30" name="Google Shape;30;p5"/>
          <p:cNvSpPr txBox="1">
            <a:spLocks noGrp="1"/>
          </p:cNvSpPr>
          <p:nvPr>
            <p:ph type="body" idx="2"/>
          </p:nvPr>
        </p:nvSpPr>
        <p:spPr>
          <a:xfrm>
            <a:off x="238125" y="238125"/>
            <a:ext cx="4986600" cy="238200"/>
          </a:xfrm>
          <a:prstGeom prst="rect">
            <a:avLst/>
          </a:prstGeom>
          <a:noFill/>
          <a:ln>
            <a:noFill/>
          </a:ln>
        </p:spPr>
        <p:txBody>
          <a:bodyPr spcFirstLastPara="1" wrap="square" lIns="0" tIns="0" rIns="0" bIns="0" anchor="t" anchorCtr="0">
            <a:noAutofit/>
          </a:bodyPr>
          <a:lstStyle>
            <a:lvl1pPr marL="457200" lvl="0" indent="-228600" algn="l" rtl="0">
              <a:lnSpc>
                <a:spcPct val="125000"/>
              </a:lnSpc>
              <a:spcBef>
                <a:spcPts val="0"/>
              </a:spcBef>
              <a:spcAft>
                <a:spcPts val="0"/>
              </a:spcAft>
              <a:buClr>
                <a:srgbClr val="000000"/>
              </a:buClr>
              <a:buSzPts val="900"/>
              <a:buFont typeface="DM Sans"/>
              <a:buNone/>
              <a:defRPr sz="900" cap="none">
                <a:latin typeface="DM Sans"/>
                <a:ea typeface="DM Sans"/>
                <a:cs typeface="DM Sans"/>
                <a:sym typeface="DM Sans"/>
              </a:defRPr>
            </a:lvl1pPr>
            <a:lvl2pPr marL="914400" lvl="1" indent="-311150" algn="l" rtl="0">
              <a:lnSpc>
                <a:spcPct val="100000"/>
              </a:lnSpc>
              <a:spcBef>
                <a:spcPts val="1300"/>
              </a:spcBef>
              <a:spcAft>
                <a:spcPts val="0"/>
              </a:spcAft>
              <a:buClr>
                <a:srgbClr val="000000"/>
              </a:buClr>
              <a:buSzPts val="1300"/>
              <a:buFont typeface="DM Sans"/>
              <a:buChar char="○"/>
              <a:defRPr sz="1300">
                <a:latin typeface="DM Sans"/>
                <a:ea typeface="DM Sans"/>
                <a:cs typeface="DM Sans"/>
                <a:sym typeface="DM Sans"/>
              </a:defRPr>
            </a:lvl2pPr>
            <a:lvl3pPr marL="1371600" lvl="2" indent="-311150" algn="l" rtl="0">
              <a:lnSpc>
                <a:spcPct val="100000"/>
              </a:lnSpc>
              <a:spcBef>
                <a:spcPts val="1300"/>
              </a:spcBef>
              <a:spcAft>
                <a:spcPts val="0"/>
              </a:spcAft>
              <a:buClr>
                <a:srgbClr val="000000"/>
              </a:buClr>
              <a:buSzPts val="1300"/>
              <a:buFont typeface="DM Sans"/>
              <a:buChar char="■"/>
              <a:defRPr sz="1300">
                <a:latin typeface="DM Sans"/>
                <a:ea typeface="DM Sans"/>
                <a:cs typeface="DM Sans"/>
                <a:sym typeface="DM Sans"/>
              </a:defRPr>
            </a:lvl3pPr>
            <a:lvl4pPr marL="1828800" lvl="3" indent="-311150" algn="l" rtl="0">
              <a:lnSpc>
                <a:spcPct val="100000"/>
              </a:lnSpc>
              <a:spcBef>
                <a:spcPts val="1300"/>
              </a:spcBef>
              <a:spcAft>
                <a:spcPts val="0"/>
              </a:spcAft>
              <a:buClr>
                <a:srgbClr val="000000"/>
              </a:buClr>
              <a:buSzPts val="1300"/>
              <a:buFont typeface="DM Sans"/>
              <a:buChar char="●"/>
              <a:defRPr sz="1300">
                <a:latin typeface="DM Sans"/>
                <a:ea typeface="DM Sans"/>
                <a:cs typeface="DM Sans"/>
                <a:sym typeface="DM Sans"/>
              </a:defRPr>
            </a:lvl4pPr>
            <a:lvl5pPr marL="2286000" lvl="4" indent="-311150" algn="l" rtl="0">
              <a:lnSpc>
                <a:spcPct val="100000"/>
              </a:lnSpc>
              <a:spcBef>
                <a:spcPts val="1300"/>
              </a:spcBef>
              <a:spcAft>
                <a:spcPts val="0"/>
              </a:spcAft>
              <a:buClr>
                <a:srgbClr val="000000"/>
              </a:buClr>
              <a:buSzPts val="1300"/>
              <a:buFont typeface="DM Sans"/>
              <a:buChar char="○"/>
              <a:defRPr sz="1300">
                <a:latin typeface="DM Sans"/>
                <a:ea typeface="DM Sans"/>
                <a:cs typeface="DM Sans"/>
                <a:sym typeface="DM Sans"/>
              </a:defRPr>
            </a:lvl5pPr>
            <a:lvl6pPr marL="2743200" lvl="5" indent="-311150" algn="l" rtl="0">
              <a:lnSpc>
                <a:spcPct val="100000"/>
              </a:lnSpc>
              <a:spcBef>
                <a:spcPts val="1300"/>
              </a:spcBef>
              <a:spcAft>
                <a:spcPts val="0"/>
              </a:spcAft>
              <a:buClr>
                <a:srgbClr val="000000"/>
              </a:buClr>
              <a:buSzPts val="1300"/>
              <a:buFont typeface="DM Sans"/>
              <a:buChar char="■"/>
              <a:defRPr sz="1300">
                <a:latin typeface="DM Sans"/>
                <a:ea typeface="DM Sans"/>
                <a:cs typeface="DM Sans"/>
                <a:sym typeface="DM Sans"/>
              </a:defRPr>
            </a:lvl6pPr>
            <a:lvl7pPr marL="3200400" lvl="6" indent="-311150" algn="l" rtl="0">
              <a:lnSpc>
                <a:spcPct val="100000"/>
              </a:lnSpc>
              <a:spcBef>
                <a:spcPts val="1300"/>
              </a:spcBef>
              <a:spcAft>
                <a:spcPts val="0"/>
              </a:spcAft>
              <a:buClr>
                <a:srgbClr val="000000"/>
              </a:buClr>
              <a:buSzPts val="1300"/>
              <a:buFont typeface="DM Sans"/>
              <a:buChar char="●"/>
              <a:defRPr sz="1300">
                <a:latin typeface="DM Sans"/>
                <a:ea typeface="DM Sans"/>
                <a:cs typeface="DM Sans"/>
                <a:sym typeface="DM Sans"/>
              </a:defRPr>
            </a:lvl7pPr>
            <a:lvl8pPr marL="3657600" lvl="7" indent="-311150" algn="l" rtl="0">
              <a:lnSpc>
                <a:spcPct val="100000"/>
              </a:lnSpc>
              <a:spcBef>
                <a:spcPts val="1300"/>
              </a:spcBef>
              <a:spcAft>
                <a:spcPts val="0"/>
              </a:spcAft>
              <a:buClr>
                <a:srgbClr val="000000"/>
              </a:buClr>
              <a:buSzPts val="1300"/>
              <a:buFont typeface="DM Sans"/>
              <a:buChar char="○"/>
              <a:defRPr sz="1300">
                <a:latin typeface="DM Sans"/>
                <a:ea typeface="DM Sans"/>
                <a:cs typeface="DM Sans"/>
                <a:sym typeface="DM Sans"/>
              </a:defRPr>
            </a:lvl8pPr>
            <a:lvl9pPr marL="4114800" lvl="8" indent="-311150" algn="l" rtl="0">
              <a:lnSpc>
                <a:spcPct val="100000"/>
              </a:lnSpc>
              <a:spcBef>
                <a:spcPts val="1300"/>
              </a:spcBef>
              <a:spcAft>
                <a:spcPts val="0"/>
              </a:spcAft>
              <a:buClr>
                <a:srgbClr val="000000"/>
              </a:buClr>
              <a:buSzPts val="1300"/>
              <a:buFont typeface="DM Sans"/>
              <a:buChar char="■"/>
              <a:defRPr sz="1300">
                <a:latin typeface="DM Sans"/>
                <a:ea typeface="DM Sans"/>
                <a:cs typeface="DM Sans"/>
                <a:sym typeface="DM Sans"/>
              </a:defRPr>
            </a:lvl9pPr>
          </a:lstStyle>
          <a:p>
            <a:endParaRPr/>
          </a:p>
        </p:txBody>
      </p:sp>
      <p:sp>
        <p:nvSpPr>
          <p:cNvPr id="31" name="Google Shape;31;p5"/>
          <p:cNvSpPr txBox="1">
            <a:spLocks noGrp="1"/>
          </p:cNvSpPr>
          <p:nvPr>
            <p:ph type="title"/>
          </p:nvPr>
        </p:nvSpPr>
        <p:spPr>
          <a:xfrm>
            <a:off x="238125" y="476250"/>
            <a:ext cx="4986635" cy="571500"/>
          </a:xfrm>
          <a:prstGeom prst="rect">
            <a:avLst/>
          </a:prstGeom>
          <a:noFill/>
          <a:ln>
            <a:noFill/>
          </a:ln>
        </p:spPr>
        <p:txBody>
          <a:bodyPr spcFirstLastPara="1" wrap="square" lIns="0" tIns="0" rIns="0" bIns="0" anchor="t" anchorCtr="0">
            <a:noAutofit/>
          </a:bodyPr>
          <a:lstStyle>
            <a:lvl1pPr lvl="0" algn="l">
              <a:lnSpc>
                <a:spcPct val="73000"/>
              </a:lnSpc>
              <a:spcBef>
                <a:spcPts val="0"/>
              </a:spcBef>
              <a:spcAft>
                <a:spcPts val="0"/>
              </a:spcAft>
              <a:buClr>
                <a:srgbClr val="000000"/>
              </a:buClr>
              <a:buSzPts val="1800"/>
              <a:buNone/>
              <a:defRPr sz="1800">
                <a:solidFill>
                  <a:srgbClr val="000000"/>
                </a:solidFill>
              </a:defRPr>
            </a:lvl1pPr>
            <a:lvl2pPr lvl="1"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2pPr>
            <a:lvl3pPr lvl="2"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3pPr>
            <a:lvl4pPr lvl="3"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4pPr>
            <a:lvl5pPr lvl="4"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5pPr>
            <a:lvl6pPr lvl="5"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6pPr>
            <a:lvl7pPr lvl="6"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7pPr>
            <a:lvl8pPr lvl="7"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8pPr>
            <a:lvl9pPr lvl="8"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9pPr>
          </a:lstStyle>
          <a:p>
            <a:endParaRPr/>
          </a:p>
        </p:txBody>
      </p:sp>
      <p:sp>
        <p:nvSpPr>
          <p:cNvPr id="32" name="Google Shape;32;p5"/>
          <p:cNvSpPr txBox="1">
            <a:spLocks noGrp="1"/>
          </p:cNvSpPr>
          <p:nvPr>
            <p:ph type="sldNum" idx="12"/>
          </p:nvPr>
        </p:nvSpPr>
        <p:spPr>
          <a:xfrm>
            <a:off x="8825237" y="4810125"/>
            <a:ext cx="82201" cy="114300"/>
          </a:xfrm>
          <a:prstGeom prst="rect">
            <a:avLst/>
          </a:prstGeom>
          <a:noFill/>
          <a:ln>
            <a:noFill/>
          </a:ln>
        </p:spPr>
        <p:txBody>
          <a:bodyPr spcFirstLastPara="1" wrap="square" lIns="0" tIns="0" rIns="0" bIns="0" anchor="t" anchorCtr="0">
            <a:noAutofit/>
          </a:bodyPr>
          <a:lstStyle>
            <a:lvl1pPr marL="0" lvl="0"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1pPr>
            <a:lvl2pPr marL="0" lvl="1"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2pPr>
            <a:lvl3pPr marL="0" lvl="2"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3pPr>
            <a:lvl4pPr marL="0" lvl="3"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4pPr>
            <a:lvl5pPr marL="0" lvl="4"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5pPr>
            <a:lvl6pPr marL="0" lvl="5"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6pPr>
            <a:lvl7pPr marL="0" lvl="6"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7pPr>
            <a:lvl8pPr marL="0" lvl="7"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8pPr>
            <a:lvl9pPr marL="0" lvl="8" indent="0" algn="r">
              <a:lnSpc>
                <a:spcPct val="100000"/>
              </a:lnSpc>
              <a:spcBef>
                <a:spcPts val="0"/>
              </a:spcBef>
              <a:spcAft>
                <a:spcPts val="0"/>
              </a:spcAft>
              <a:buClr>
                <a:schemeClr val="accent2"/>
              </a:buClr>
              <a:buSzPts val="800"/>
              <a:buFont typeface="Barlow Semi Condensed SemiBold"/>
              <a:buNone/>
              <a:defRPr sz="800">
                <a:solidFill>
                  <a:schemeClr val="accent2"/>
                </a:solidFill>
                <a:latin typeface="Barlow Semi Condensed SemiBold"/>
                <a:ea typeface="Barlow Semi Condensed SemiBold"/>
                <a:cs typeface="Barlow Semi Condensed SemiBold"/>
                <a:sym typeface="Barlow Semi Condensed SemiBold"/>
              </a:defRPr>
            </a:lvl9pPr>
          </a:lstStyle>
          <a:p>
            <a:pPr marL="0" lvl="0" indent="0" algn="r" rtl="0">
              <a:spcBef>
                <a:spcPts val="0"/>
              </a:spcBef>
              <a:spcAft>
                <a:spcPts val="0"/>
              </a:spcAft>
              <a:buNone/>
            </a:pPr>
            <a:fld id="{00000000-1234-1234-1234-123412341234}" type="slidenum">
              <a:rPr lang="de"/>
              <a:t>‹Nr.›</a:t>
            </a:fld>
            <a:endParaRPr/>
          </a:p>
        </p:txBody>
      </p:sp>
      <p:cxnSp>
        <p:nvCxnSpPr>
          <p:cNvPr id="33" name="Google Shape;33;p5"/>
          <p:cNvCxnSpPr/>
          <p:nvPr/>
        </p:nvCxnSpPr>
        <p:spPr>
          <a:xfrm rot="10800000">
            <a:off x="5486400" y="0"/>
            <a:ext cx="0" cy="5143500"/>
          </a:xfrm>
          <a:prstGeom prst="straightConnector1">
            <a:avLst/>
          </a:prstGeom>
          <a:noFill/>
          <a:ln w="76200" cap="flat" cmpd="sng">
            <a:solidFill>
              <a:srgbClr val="E7E7E7"/>
            </a:solidFill>
            <a:prstDash val="solid"/>
            <a:miter lim="400000"/>
            <a:headEnd type="none" w="sm" len="sm"/>
            <a:tailEnd type="none" w="sm" len="sm"/>
          </a:ln>
        </p:spPr>
      </p:cxnSp>
      <p:sp>
        <p:nvSpPr>
          <p:cNvPr id="34" name="Google Shape;34;p5"/>
          <p:cNvSpPr txBox="1"/>
          <p:nvPr/>
        </p:nvSpPr>
        <p:spPr>
          <a:xfrm>
            <a:off x="1828800" y="4809053"/>
            <a:ext cx="6773528" cy="201104"/>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Clr>
                <a:schemeClr val="dk1"/>
              </a:buClr>
              <a:buSzPts val="1100"/>
              <a:buFont typeface="Arial"/>
              <a:buNone/>
            </a:pPr>
            <a:r>
              <a:rPr lang="de" sz="800">
                <a:solidFill>
                  <a:schemeClr val="dk1"/>
                </a:solidFill>
                <a:latin typeface="Barlow Semi Condensed"/>
                <a:ea typeface="Barlow Semi Condensed"/>
                <a:cs typeface="Barlow Semi Condensed"/>
                <a:sym typeface="Barlow Semi Condensed"/>
              </a:rPr>
              <a:t>04-2021 OFFER BUNDESKANZLERAMT - “MASTER CLASS “ zum Thema Unternehmertum</a:t>
            </a:r>
            <a:endParaRPr sz="800">
              <a:solidFill>
                <a:schemeClr val="dk1"/>
              </a:solidFill>
              <a:latin typeface="Barlow Semi Condensed"/>
              <a:ea typeface="Barlow Semi Condensed"/>
              <a:cs typeface="Barlow Semi Condensed"/>
              <a:sym typeface="Barlow Semi Condensed"/>
            </a:endParaRPr>
          </a:p>
          <a:p>
            <a:pPr marL="0" lvl="0" indent="0" algn="l" rtl="0">
              <a:lnSpc>
                <a:spcPct val="120000"/>
              </a:lnSpc>
              <a:spcBef>
                <a:spcPts val="0"/>
              </a:spcBef>
              <a:spcAft>
                <a:spcPts val="0"/>
              </a:spcAft>
              <a:buClr>
                <a:schemeClr val="dk1"/>
              </a:buClr>
              <a:buSzPts val="1100"/>
              <a:buFont typeface="Arial"/>
              <a:buNone/>
            </a:pPr>
            <a:endParaRPr sz="800">
              <a:solidFill>
                <a:schemeClr val="dk1"/>
              </a:solidFill>
              <a:latin typeface="Barlow Semi Condensed"/>
              <a:ea typeface="Barlow Semi Condensed"/>
              <a:cs typeface="Barlow Semi Condensed"/>
              <a:sym typeface="Barlow Semi Condensed"/>
            </a:endParaRPr>
          </a:p>
          <a:p>
            <a:pPr marL="0" lvl="0" indent="0" algn="l" rtl="0">
              <a:lnSpc>
                <a:spcPct val="120000"/>
              </a:lnSpc>
              <a:spcBef>
                <a:spcPts val="0"/>
              </a:spcBef>
              <a:spcAft>
                <a:spcPts val="0"/>
              </a:spcAft>
              <a:buClr>
                <a:schemeClr val="dk1"/>
              </a:buClr>
              <a:buSzPts val="1100"/>
              <a:buFont typeface="Arial"/>
              <a:buNone/>
            </a:pPr>
            <a:endParaRPr sz="800">
              <a:solidFill>
                <a:schemeClr val="dk1"/>
              </a:solidFill>
              <a:latin typeface="Barlow Semi Condensed"/>
              <a:ea typeface="Barlow Semi Condensed"/>
              <a:cs typeface="Barlow Semi Condensed"/>
              <a:sym typeface="Barlow Semi Condensed"/>
            </a:endParaRPr>
          </a:p>
          <a:p>
            <a:pPr marL="0" marR="0" lvl="0" indent="0" algn="l" rtl="0">
              <a:lnSpc>
                <a:spcPct val="120000"/>
              </a:lnSpc>
              <a:spcBef>
                <a:spcPts val="0"/>
              </a:spcBef>
              <a:spcAft>
                <a:spcPts val="0"/>
              </a:spcAft>
              <a:buClr>
                <a:schemeClr val="dk1"/>
              </a:buClr>
              <a:buSzPts val="1100"/>
              <a:buFont typeface="Arial"/>
              <a:buNone/>
            </a:pPr>
            <a:endParaRPr sz="800">
              <a:solidFill>
                <a:schemeClr val="dk1"/>
              </a:solidFill>
              <a:latin typeface="Barlow Semi Condensed"/>
              <a:ea typeface="Barlow Semi Condensed"/>
              <a:cs typeface="Barlow Semi Condensed"/>
              <a:sym typeface="Barlow Semi Condensed"/>
            </a:endParaRPr>
          </a:p>
        </p:txBody>
      </p:sp>
      <p:pic>
        <p:nvPicPr>
          <p:cNvPr id="35" name="Google Shape;35;p5" descr="rgb_germantech__logo.pdf"/>
          <p:cNvPicPr preferRelativeResize="0"/>
          <p:nvPr/>
        </p:nvPicPr>
        <p:blipFill rotWithShape="1">
          <a:blip r:embed="rId2">
            <a:alphaModFix/>
          </a:blip>
          <a:srcRect/>
          <a:stretch/>
        </p:blipFill>
        <p:spPr>
          <a:xfrm>
            <a:off x="231275" y="4673119"/>
            <a:ext cx="1038417" cy="371161"/>
          </a:xfrm>
          <a:prstGeom prst="rect">
            <a:avLst/>
          </a:prstGeom>
          <a:noFill/>
          <a:ln>
            <a:noFill/>
          </a:ln>
        </p:spPr>
      </p:pic>
      <p:sp>
        <p:nvSpPr>
          <p:cNvPr id="36" name="Google Shape;36;p5"/>
          <p:cNvSpPr txBox="1"/>
          <p:nvPr/>
        </p:nvSpPr>
        <p:spPr>
          <a:xfrm>
            <a:off x="787750" y="-551425"/>
            <a:ext cx="24846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Barlow Semi Condensed"/>
              <a:ea typeface="Barlow Semi Condensed"/>
              <a:cs typeface="Barlow Semi Condensed"/>
              <a:sym typeface="Barlow Semi Condensed"/>
            </a:endParaRPr>
          </a:p>
        </p:txBody>
      </p:sp>
      <p:pic>
        <p:nvPicPr>
          <p:cNvPr id="37" name="Google Shape;37;p5"/>
          <p:cNvPicPr preferRelativeResize="0"/>
          <p:nvPr/>
        </p:nvPicPr>
        <p:blipFill>
          <a:blip r:embed="rId3">
            <a:alphaModFix/>
          </a:blip>
          <a:stretch>
            <a:fillRect/>
          </a:stretch>
        </p:blipFill>
        <p:spPr>
          <a:xfrm>
            <a:off x="3920300" y="-1954527"/>
            <a:ext cx="5223699" cy="992500"/>
          </a:xfrm>
          <a:prstGeom prst="rect">
            <a:avLst/>
          </a:prstGeom>
          <a:noFill/>
          <a:ln>
            <a:noFill/>
          </a:ln>
        </p:spPr>
      </p:pic>
      <p:pic>
        <p:nvPicPr>
          <p:cNvPr id="38" name="Google Shape;38;p5"/>
          <p:cNvPicPr preferRelativeResize="0"/>
          <p:nvPr/>
        </p:nvPicPr>
        <p:blipFill>
          <a:blip r:embed="rId4">
            <a:alphaModFix/>
          </a:blip>
          <a:stretch>
            <a:fillRect/>
          </a:stretch>
        </p:blipFill>
        <p:spPr>
          <a:xfrm>
            <a:off x="3920300" y="-1001671"/>
            <a:ext cx="5223701" cy="922545"/>
          </a:xfrm>
          <a:prstGeom prst="rect">
            <a:avLst/>
          </a:prstGeom>
          <a:noFill/>
          <a:ln>
            <a:noFill/>
          </a:ln>
        </p:spPr>
      </p:pic>
      <p:pic>
        <p:nvPicPr>
          <p:cNvPr id="39" name="Google Shape;39;p5"/>
          <p:cNvPicPr preferRelativeResize="0"/>
          <p:nvPr/>
        </p:nvPicPr>
        <p:blipFill>
          <a:blip r:embed="rId5">
            <a:alphaModFix/>
          </a:blip>
          <a:stretch>
            <a:fillRect/>
          </a:stretch>
        </p:blipFill>
        <p:spPr>
          <a:xfrm rot="5400000">
            <a:off x="7670975" y="2009799"/>
            <a:ext cx="4813000" cy="1123900"/>
          </a:xfrm>
          <a:prstGeom prst="rect">
            <a:avLst/>
          </a:prstGeom>
          <a:noFill/>
          <a:ln>
            <a:noFill/>
          </a:ln>
        </p:spPr>
      </p:pic>
      <p:pic>
        <p:nvPicPr>
          <p:cNvPr id="40" name="Google Shape;40;p5"/>
          <p:cNvPicPr preferRelativeResize="0"/>
          <p:nvPr/>
        </p:nvPicPr>
        <p:blipFill>
          <a:blip r:embed="rId6">
            <a:alphaModFix/>
          </a:blip>
          <a:stretch>
            <a:fillRect/>
          </a:stretch>
        </p:blipFill>
        <p:spPr>
          <a:xfrm>
            <a:off x="0" y="5358962"/>
            <a:ext cx="9143999" cy="1607426"/>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Picture + Content">
  <p:cSld name="Picture + Content">
    <p:bg>
      <p:bgPr>
        <a:solidFill>
          <a:schemeClr val="lt2"/>
        </a:solidFill>
        <a:effectLst/>
      </p:bgPr>
    </p:bg>
    <p:spTree>
      <p:nvGrpSpPr>
        <p:cNvPr id="1" name="Shape 410"/>
        <p:cNvGrpSpPr/>
        <p:nvPr/>
      </p:nvGrpSpPr>
      <p:grpSpPr>
        <a:xfrm>
          <a:off x="0" y="0"/>
          <a:ext cx="0" cy="0"/>
          <a:chOff x="0" y="0"/>
          <a:chExt cx="0" cy="0"/>
        </a:xfrm>
      </p:grpSpPr>
      <p:sp>
        <p:nvSpPr>
          <p:cNvPr id="411" name="Google Shape;411;p42"/>
          <p:cNvSpPr>
            <a:spLocks noGrp="1"/>
          </p:cNvSpPr>
          <p:nvPr>
            <p:ph type="pic" idx="2"/>
          </p:nvPr>
        </p:nvSpPr>
        <p:spPr>
          <a:xfrm>
            <a:off x="0" y="144661"/>
            <a:ext cx="5129100" cy="4854300"/>
          </a:xfrm>
          <a:prstGeom prst="rect">
            <a:avLst/>
          </a:prstGeom>
          <a:solidFill>
            <a:schemeClr val="dk2"/>
          </a:solidFill>
          <a:ln>
            <a:noFill/>
          </a:ln>
        </p:spPr>
      </p:sp>
      <p:sp>
        <p:nvSpPr>
          <p:cNvPr id="412" name="Google Shape;412;p42"/>
          <p:cNvSpPr txBox="1">
            <a:spLocks noGrp="1"/>
          </p:cNvSpPr>
          <p:nvPr>
            <p:ph type="title"/>
          </p:nvPr>
        </p:nvSpPr>
        <p:spPr>
          <a:xfrm>
            <a:off x="5369204" y="283517"/>
            <a:ext cx="3203400" cy="857400"/>
          </a:xfrm>
          <a:prstGeom prst="rect">
            <a:avLst/>
          </a:prstGeom>
          <a:noFill/>
          <a:ln>
            <a:noFill/>
          </a:ln>
        </p:spPr>
        <p:txBody>
          <a:bodyPr spcFirstLastPara="1" wrap="square" lIns="19050" tIns="19050" rIns="19050" bIns="19050" anchor="ctr" anchorCtr="0">
            <a:normAutofit/>
          </a:bodyPr>
          <a:lstStyle>
            <a:lvl1pPr lvl="0" algn="l" rtl="0">
              <a:lnSpc>
                <a:spcPct val="100000"/>
              </a:lnSpc>
              <a:spcBef>
                <a:spcPts val="0"/>
              </a:spcBef>
              <a:spcAft>
                <a:spcPts val="0"/>
              </a:spcAft>
              <a:buClr>
                <a:schemeClr val="lt1"/>
              </a:buClr>
              <a:buSzPts val="2400"/>
              <a:buFont typeface="DM Sans"/>
              <a:buNone/>
              <a:defRPr sz="2400" b="1">
                <a:solidFill>
                  <a:schemeClr val="lt1"/>
                </a:solidFill>
              </a:defRPr>
            </a:lvl1pPr>
            <a:lvl2pPr lvl="1" algn="ctr" rtl="0">
              <a:lnSpc>
                <a:spcPct val="100000"/>
              </a:lnSpc>
              <a:spcBef>
                <a:spcPts val="0"/>
              </a:spcBef>
              <a:spcAft>
                <a:spcPts val="0"/>
              </a:spcAft>
              <a:buClr>
                <a:srgbClr val="000000"/>
              </a:buClr>
              <a:buSzPts val="700"/>
              <a:buNone/>
              <a:defRPr/>
            </a:lvl2pPr>
            <a:lvl3pPr lvl="2" algn="ctr" rtl="0">
              <a:lnSpc>
                <a:spcPct val="100000"/>
              </a:lnSpc>
              <a:spcBef>
                <a:spcPts val="0"/>
              </a:spcBef>
              <a:spcAft>
                <a:spcPts val="0"/>
              </a:spcAft>
              <a:buClr>
                <a:srgbClr val="000000"/>
              </a:buClr>
              <a:buSzPts val="700"/>
              <a:buNone/>
              <a:defRPr/>
            </a:lvl3pPr>
            <a:lvl4pPr lvl="3" algn="ctr" rtl="0">
              <a:lnSpc>
                <a:spcPct val="100000"/>
              </a:lnSpc>
              <a:spcBef>
                <a:spcPts val="0"/>
              </a:spcBef>
              <a:spcAft>
                <a:spcPts val="0"/>
              </a:spcAft>
              <a:buClr>
                <a:srgbClr val="000000"/>
              </a:buClr>
              <a:buSzPts val="700"/>
              <a:buNone/>
              <a:defRPr/>
            </a:lvl4pPr>
            <a:lvl5pPr lvl="4" algn="ctr" rtl="0">
              <a:lnSpc>
                <a:spcPct val="100000"/>
              </a:lnSpc>
              <a:spcBef>
                <a:spcPts val="0"/>
              </a:spcBef>
              <a:spcAft>
                <a:spcPts val="0"/>
              </a:spcAft>
              <a:buClr>
                <a:srgbClr val="000000"/>
              </a:buClr>
              <a:buSzPts val="700"/>
              <a:buNone/>
              <a:defRPr/>
            </a:lvl5pPr>
            <a:lvl6pPr lvl="5" algn="ctr" rtl="0">
              <a:lnSpc>
                <a:spcPct val="100000"/>
              </a:lnSpc>
              <a:spcBef>
                <a:spcPts val="0"/>
              </a:spcBef>
              <a:spcAft>
                <a:spcPts val="0"/>
              </a:spcAft>
              <a:buClr>
                <a:srgbClr val="000000"/>
              </a:buClr>
              <a:buSzPts val="700"/>
              <a:buNone/>
              <a:defRPr/>
            </a:lvl6pPr>
            <a:lvl7pPr lvl="6" algn="ctr" rtl="0">
              <a:lnSpc>
                <a:spcPct val="100000"/>
              </a:lnSpc>
              <a:spcBef>
                <a:spcPts val="0"/>
              </a:spcBef>
              <a:spcAft>
                <a:spcPts val="0"/>
              </a:spcAft>
              <a:buClr>
                <a:srgbClr val="000000"/>
              </a:buClr>
              <a:buSzPts val="700"/>
              <a:buNone/>
              <a:defRPr/>
            </a:lvl7pPr>
            <a:lvl8pPr lvl="7" algn="ctr" rtl="0">
              <a:lnSpc>
                <a:spcPct val="100000"/>
              </a:lnSpc>
              <a:spcBef>
                <a:spcPts val="0"/>
              </a:spcBef>
              <a:spcAft>
                <a:spcPts val="0"/>
              </a:spcAft>
              <a:buClr>
                <a:srgbClr val="000000"/>
              </a:buClr>
              <a:buSzPts val="700"/>
              <a:buNone/>
              <a:defRPr/>
            </a:lvl8pPr>
            <a:lvl9pPr lvl="8" algn="ctr" rtl="0">
              <a:lnSpc>
                <a:spcPct val="100000"/>
              </a:lnSpc>
              <a:spcBef>
                <a:spcPts val="0"/>
              </a:spcBef>
              <a:spcAft>
                <a:spcPts val="0"/>
              </a:spcAft>
              <a:buClr>
                <a:srgbClr val="000000"/>
              </a:buClr>
              <a:buSzPts val="700"/>
              <a:buNone/>
              <a:defRPr/>
            </a:lvl9pPr>
          </a:lstStyle>
          <a:p>
            <a:endParaRPr/>
          </a:p>
        </p:txBody>
      </p:sp>
      <p:pic>
        <p:nvPicPr>
          <p:cNvPr id="413" name="Google Shape;413;p42" descr="Exclude-1.png"/>
          <p:cNvPicPr preferRelativeResize="0"/>
          <p:nvPr/>
        </p:nvPicPr>
        <p:blipFill rotWithShape="1">
          <a:blip r:embed="rId2">
            <a:alphaModFix/>
          </a:blip>
          <a:srcRect/>
          <a:stretch/>
        </p:blipFill>
        <p:spPr>
          <a:xfrm>
            <a:off x="0" y="4317259"/>
            <a:ext cx="5124003" cy="838128"/>
          </a:xfrm>
          <a:prstGeom prst="rect">
            <a:avLst/>
          </a:prstGeom>
          <a:noFill/>
          <a:ln>
            <a:noFill/>
          </a:ln>
        </p:spPr>
      </p:pic>
      <p:pic>
        <p:nvPicPr>
          <p:cNvPr id="414" name="Google Shape;414;p42" descr="Exclude-3.png"/>
          <p:cNvPicPr preferRelativeResize="0"/>
          <p:nvPr/>
        </p:nvPicPr>
        <p:blipFill rotWithShape="1">
          <a:blip r:embed="rId3">
            <a:alphaModFix/>
          </a:blip>
          <a:srcRect/>
          <a:stretch/>
        </p:blipFill>
        <p:spPr>
          <a:xfrm>
            <a:off x="0" y="0"/>
            <a:ext cx="5124003" cy="950037"/>
          </a:xfrm>
          <a:prstGeom prst="rect">
            <a:avLst/>
          </a:prstGeom>
          <a:noFill/>
          <a:ln>
            <a:noFill/>
          </a:ln>
        </p:spPr>
      </p:pic>
      <p:sp>
        <p:nvSpPr>
          <p:cNvPr id="415" name="Google Shape;415;p42"/>
          <p:cNvSpPr txBox="1">
            <a:spLocks noGrp="1"/>
          </p:cNvSpPr>
          <p:nvPr>
            <p:ph type="body" idx="1"/>
          </p:nvPr>
        </p:nvSpPr>
        <p:spPr>
          <a:xfrm>
            <a:off x="5369204" y="1181100"/>
            <a:ext cx="3141300" cy="3486300"/>
          </a:xfrm>
          <a:prstGeom prst="rect">
            <a:avLst/>
          </a:prstGeom>
          <a:noFill/>
          <a:ln>
            <a:noFill/>
          </a:ln>
        </p:spPr>
        <p:txBody>
          <a:bodyPr spcFirstLastPara="1" wrap="square" lIns="19050" tIns="19050" rIns="19050" bIns="19050" anchor="ctr" anchorCtr="0">
            <a:normAutofit/>
          </a:bodyPr>
          <a:lstStyle>
            <a:lvl1pPr marL="457200" lvl="0" indent="-342900" algn="l" rtl="0">
              <a:lnSpc>
                <a:spcPct val="100000"/>
              </a:lnSpc>
              <a:spcBef>
                <a:spcPts val="2200"/>
              </a:spcBef>
              <a:spcAft>
                <a:spcPts val="0"/>
              </a:spcAft>
              <a:buSzPts val="1800"/>
              <a:buChar char="▸"/>
              <a:defRPr>
                <a:solidFill>
                  <a:schemeClr val="lt1"/>
                </a:solidFill>
              </a:defRPr>
            </a:lvl1pPr>
            <a:lvl2pPr marL="914400" lvl="1" indent="-342900" algn="l" rtl="0">
              <a:lnSpc>
                <a:spcPct val="100000"/>
              </a:lnSpc>
              <a:spcBef>
                <a:spcPts val="2200"/>
              </a:spcBef>
              <a:spcAft>
                <a:spcPts val="0"/>
              </a:spcAft>
              <a:buSzPts val="1800"/>
              <a:buChar char="▸"/>
              <a:defRPr>
                <a:solidFill>
                  <a:schemeClr val="lt1"/>
                </a:solidFill>
              </a:defRPr>
            </a:lvl2pPr>
            <a:lvl3pPr marL="1371600" lvl="2" indent="-342900" algn="l" rtl="0">
              <a:lnSpc>
                <a:spcPct val="100000"/>
              </a:lnSpc>
              <a:spcBef>
                <a:spcPts val="2200"/>
              </a:spcBef>
              <a:spcAft>
                <a:spcPts val="0"/>
              </a:spcAft>
              <a:buSzPts val="1800"/>
              <a:buChar char="▸"/>
              <a:defRPr>
                <a:solidFill>
                  <a:schemeClr val="lt1"/>
                </a:solidFill>
              </a:defRPr>
            </a:lvl3pPr>
            <a:lvl4pPr marL="1828800" lvl="3" indent="-342900" algn="l" rtl="0">
              <a:lnSpc>
                <a:spcPct val="100000"/>
              </a:lnSpc>
              <a:spcBef>
                <a:spcPts val="2200"/>
              </a:spcBef>
              <a:spcAft>
                <a:spcPts val="0"/>
              </a:spcAft>
              <a:buSzPts val="1800"/>
              <a:buChar char="▸"/>
              <a:defRPr>
                <a:solidFill>
                  <a:schemeClr val="lt1"/>
                </a:solidFill>
              </a:defRPr>
            </a:lvl4pPr>
            <a:lvl5pPr marL="2286000" lvl="4" indent="-342900" algn="l" rtl="0">
              <a:lnSpc>
                <a:spcPct val="100000"/>
              </a:lnSpc>
              <a:spcBef>
                <a:spcPts val="2200"/>
              </a:spcBef>
              <a:spcAft>
                <a:spcPts val="0"/>
              </a:spcAft>
              <a:buSzPts val="1800"/>
              <a:buChar char="▸"/>
              <a:defRPr>
                <a:solidFill>
                  <a:schemeClr val="lt1"/>
                </a:solidFill>
              </a:defRPr>
            </a:lvl5pPr>
            <a:lvl6pPr marL="2743200" lvl="5" indent="-279400" algn="l" rtl="0">
              <a:lnSpc>
                <a:spcPct val="100000"/>
              </a:lnSpc>
              <a:spcBef>
                <a:spcPts val="2200"/>
              </a:spcBef>
              <a:spcAft>
                <a:spcPts val="0"/>
              </a:spcAft>
              <a:buClr>
                <a:srgbClr val="000000"/>
              </a:buClr>
              <a:buSzPts val="800"/>
              <a:buChar char="•"/>
              <a:defRPr/>
            </a:lvl6pPr>
            <a:lvl7pPr marL="3200400" lvl="6" indent="-279400" algn="l" rtl="0">
              <a:lnSpc>
                <a:spcPct val="100000"/>
              </a:lnSpc>
              <a:spcBef>
                <a:spcPts val="2200"/>
              </a:spcBef>
              <a:spcAft>
                <a:spcPts val="0"/>
              </a:spcAft>
              <a:buClr>
                <a:srgbClr val="000000"/>
              </a:buClr>
              <a:buSzPts val="800"/>
              <a:buChar char="•"/>
              <a:defRPr/>
            </a:lvl7pPr>
            <a:lvl8pPr marL="3657600" lvl="7" indent="-279400" algn="l" rtl="0">
              <a:lnSpc>
                <a:spcPct val="100000"/>
              </a:lnSpc>
              <a:spcBef>
                <a:spcPts val="2200"/>
              </a:spcBef>
              <a:spcAft>
                <a:spcPts val="0"/>
              </a:spcAft>
              <a:buClr>
                <a:srgbClr val="000000"/>
              </a:buClr>
              <a:buSzPts val="800"/>
              <a:buChar char="•"/>
              <a:defRPr/>
            </a:lvl8pPr>
            <a:lvl9pPr marL="4114800" lvl="8" indent="-279400" algn="l" rtl="0">
              <a:lnSpc>
                <a:spcPct val="100000"/>
              </a:lnSpc>
              <a:spcBef>
                <a:spcPts val="2200"/>
              </a:spcBef>
              <a:spcAft>
                <a:spcPts val="0"/>
              </a:spcAft>
              <a:buClr>
                <a:srgbClr val="000000"/>
              </a:buClr>
              <a:buSzPts val="8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Picture + Content Dark">
  <p:cSld name="Picture + Content Dark">
    <p:bg>
      <p:bgPr>
        <a:solidFill>
          <a:schemeClr val="dk2"/>
        </a:solidFill>
        <a:effectLst/>
      </p:bgPr>
    </p:bg>
    <p:spTree>
      <p:nvGrpSpPr>
        <p:cNvPr id="1" name="Shape 416"/>
        <p:cNvGrpSpPr/>
        <p:nvPr/>
      </p:nvGrpSpPr>
      <p:grpSpPr>
        <a:xfrm>
          <a:off x="0" y="0"/>
          <a:ext cx="0" cy="0"/>
          <a:chOff x="0" y="0"/>
          <a:chExt cx="0" cy="0"/>
        </a:xfrm>
      </p:grpSpPr>
      <p:sp>
        <p:nvSpPr>
          <p:cNvPr id="417" name="Google Shape;417;p43"/>
          <p:cNvSpPr>
            <a:spLocks noGrp="1"/>
          </p:cNvSpPr>
          <p:nvPr>
            <p:ph type="pic" idx="2"/>
          </p:nvPr>
        </p:nvSpPr>
        <p:spPr>
          <a:xfrm>
            <a:off x="0" y="144661"/>
            <a:ext cx="5129100" cy="4854300"/>
          </a:xfrm>
          <a:prstGeom prst="rect">
            <a:avLst/>
          </a:prstGeom>
          <a:solidFill>
            <a:schemeClr val="accent2"/>
          </a:solidFill>
          <a:ln>
            <a:noFill/>
          </a:ln>
        </p:spPr>
      </p:sp>
      <p:sp>
        <p:nvSpPr>
          <p:cNvPr id="418" name="Google Shape;418;p43"/>
          <p:cNvSpPr txBox="1">
            <a:spLocks noGrp="1"/>
          </p:cNvSpPr>
          <p:nvPr>
            <p:ph type="title"/>
          </p:nvPr>
        </p:nvSpPr>
        <p:spPr>
          <a:xfrm>
            <a:off x="5369204" y="283517"/>
            <a:ext cx="3203400" cy="857400"/>
          </a:xfrm>
          <a:prstGeom prst="rect">
            <a:avLst/>
          </a:prstGeom>
          <a:noFill/>
          <a:ln>
            <a:noFill/>
          </a:ln>
        </p:spPr>
        <p:txBody>
          <a:bodyPr spcFirstLastPara="1" wrap="square" lIns="19050" tIns="19050" rIns="19050" bIns="19050" anchor="ctr" anchorCtr="0">
            <a:normAutofit/>
          </a:bodyPr>
          <a:lstStyle>
            <a:lvl1pPr lvl="0" algn="l" rtl="0">
              <a:lnSpc>
                <a:spcPct val="100000"/>
              </a:lnSpc>
              <a:spcBef>
                <a:spcPts val="0"/>
              </a:spcBef>
              <a:spcAft>
                <a:spcPts val="0"/>
              </a:spcAft>
              <a:buClr>
                <a:schemeClr val="lt1"/>
              </a:buClr>
              <a:buSzPts val="2400"/>
              <a:buFont typeface="DM Sans"/>
              <a:buNone/>
              <a:defRPr sz="2400" b="1">
                <a:solidFill>
                  <a:schemeClr val="lt1"/>
                </a:solidFill>
              </a:defRPr>
            </a:lvl1pPr>
            <a:lvl2pPr lvl="1" algn="ctr" rtl="0">
              <a:lnSpc>
                <a:spcPct val="100000"/>
              </a:lnSpc>
              <a:spcBef>
                <a:spcPts val="0"/>
              </a:spcBef>
              <a:spcAft>
                <a:spcPts val="0"/>
              </a:spcAft>
              <a:buClr>
                <a:srgbClr val="000000"/>
              </a:buClr>
              <a:buSzPts val="700"/>
              <a:buNone/>
              <a:defRPr/>
            </a:lvl2pPr>
            <a:lvl3pPr lvl="2" algn="ctr" rtl="0">
              <a:lnSpc>
                <a:spcPct val="100000"/>
              </a:lnSpc>
              <a:spcBef>
                <a:spcPts val="0"/>
              </a:spcBef>
              <a:spcAft>
                <a:spcPts val="0"/>
              </a:spcAft>
              <a:buClr>
                <a:srgbClr val="000000"/>
              </a:buClr>
              <a:buSzPts val="700"/>
              <a:buNone/>
              <a:defRPr/>
            </a:lvl3pPr>
            <a:lvl4pPr lvl="3" algn="ctr" rtl="0">
              <a:lnSpc>
                <a:spcPct val="100000"/>
              </a:lnSpc>
              <a:spcBef>
                <a:spcPts val="0"/>
              </a:spcBef>
              <a:spcAft>
                <a:spcPts val="0"/>
              </a:spcAft>
              <a:buClr>
                <a:srgbClr val="000000"/>
              </a:buClr>
              <a:buSzPts val="700"/>
              <a:buNone/>
              <a:defRPr/>
            </a:lvl4pPr>
            <a:lvl5pPr lvl="4" algn="ctr" rtl="0">
              <a:lnSpc>
                <a:spcPct val="100000"/>
              </a:lnSpc>
              <a:spcBef>
                <a:spcPts val="0"/>
              </a:spcBef>
              <a:spcAft>
                <a:spcPts val="0"/>
              </a:spcAft>
              <a:buClr>
                <a:srgbClr val="000000"/>
              </a:buClr>
              <a:buSzPts val="700"/>
              <a:buNone/>
              <a:defRPr/>
            </a:lvl5pPr>
            <a:lvl6pPr lvl="5" algn="ctr" rtl="0">
              <a:lnSpc>
                <a:spcPct val="100000"/>
              </a:lnSpc>
              <a:spcBef>
                <a:spcPts val="0"/>
              </a:spcBef>
              <a:spcAft>
                <a:spcPts val="0"/>
              </a:spcAft>
              <a:buClr>
                <a:srgbClr val="000000"/>
              </a:buClr>
              <a:buSzPts val="700"/>
              <a:buNone/>
              <a:defRPr/>
            </a:lvl6pPr>
            <a:lvl7pPr lvl="6" algn="ctr" rtl="0">
              <a:lnSpc>
                <a:spcPct val="100000"/>
              </a:lnSpc>
              <a:spcBef>
                <a:spcPts val="0"/>
              </a:spcBef>
              <a:spcAft>
                <a:spcPts val="0"/>
              </a:spcAft>
              <a:buClr>
                <a:srgbClr val="000000"/>
              </a:buClr>
              <a:buSzPts val="700"/>
              <a:buNone/>
              <a:defRPr/>
            </a:lvl7pPr>
            <a:lvl8pPr lvl="7" algn="ctr" rtl="0">
              <a:lnSpc>
                <a:spcPct val="100000"/>
              </a:lnSpc>
              <a:spcBef>
                <a:spcPts val="0"/>
              </a:spcBef>
              <a:spcAft>
                <a:spcPts val="0"/>
              </a:spcAft>
              <a:buClr>
                <a:srgbClr val="000000"/>
              </a:buClr>
              <a:buSzPts val="700"/>
              <a:buNone/>
              <a:defRPr/>
            </a:lvl8pPr>
            <a:lvl9pPr lvl="8" algn="ctr" rtl="0">
              <a:lnSpc>
                <a:spcPct val="100000"/>
              </a:lnSpc>
              <a:spcBef>
                <a:spcPts val="0"/>
              </a:spcBef>
              <a:spcAft>
                <a:spcPts val="0"/>
              </a:spcAft>
              <a:buClr>
                <a:srgbClr val="000000"/>
              </a:buClr>
              <a:buSzPts val="700"/>
              <a:buNone/>
              <a:defRPr/>
            </a:lvl9pPr>
          </a:lstStyle>
          <a:p>
            <a:endParaRPr/>
          </a:p>
        </p:txBody>
      </p:sp>
      <p:sp>
        <p:nvSpPr>
          <p:cNvPr id="419" name="Google Shape;419;p43"/>
          <p:cNvSpPr txBox="1">
            <a:spLocks noGrp="1"/>
          </p:cNvSpPr>
          <p:nvPr>
            <p:ph type="body" idx="1"/>
          </p:nvPr>
        </p:nvSpPr>
        <p:spPr>
          <a:xfrm>
            <a:off x="5369204" y="1181100"/>
            <a:ext cx="3141300" cy="3486300"/>
          </a:xfrm>
          <a:prstGeom prst="rect">
            <a:avLst/>
          </a:prstGeom>
          <a:noFill/>
          <a:ln>
            <a:noFill/>
          </a:ln>
        </p:spPr>
        <p:txBody>
          <a:bodyPr spcFirstLastPara="1" wrap="square" lIns="19050" tIns="19050" rIns="19050" bIns="19050" anchor="ctr" anchorCtr="0">
            <a:normAutofit/>
          </a:bodyPr>
          <a:lstStyle>
            <a:lvl1pPr marL="457200" lvl="0" indent="-342900" algn="l" rtl="0">
              <a:lnSpc>
                <a:spcPct val="100000"/>
              </a:lnSpc>
              <a:spcBef>
                <a:spcPts val="2200"/>
              </a:spcBef>
              <a:spcAft>
                <a:spcPts val="0"/>
              </a:spcAft>
              <a:buSzPts val="1800"/>
              <a:buChar char="▸"/>
              <a:defRPr>
                <a:solidFill>
                  <a:schemeClr val="lt1"/>
                </a:solidFill>
              </a:defRPr>
            </a:lvl1pPr>
            <a:lvl2pPr marL="914400" lvl="1" indent="-342900" algn="l" rtl="0">
              <a:lnSpc>
                <a:spcPct val="100000"/>
              </a:lnSpc>
              <a:spcBef>
                <a:spcPts val="2200"/>
              </a:spcBef>
              <a:spcAft>
                <a:spcPts val="0"/>
              </a:spcAft>
              <a:buSzPts val="1800"/>
              <a:buChar char="▸"/>
              <a:defRPr>
                <a:solidFill>
                  <a:schemeClr val="lt1"/>
                </a:solidFill>
              </a:defRPr>
            </a:lvl2pPr>
            <a:lvl3pPr marL="1371600" lvl="2" indent="-342900" algn="l" rtl="0">
              <a:lnSpc>
                <a:spcPct val="100000"/>
              </a:lnSpc>
              <a:spcBef>
                <a:spcPts val="2200"/>
              </a:spcBef>
              <a:spcAft>
                <a:spcPts val="0"/>
              </a:spcAft>
              <a:buSzPts val="1800"/>
              <a:buChar char="▸"/>
              <a:defRPr>
                <a:solidFill>
                  <a:schemeClr val="lt1"/>
                </a:solidFill>
              </a:defRPr>
            </a:lvl3pPr>
            <a:lvl4pPr marL="1828800" lvl="3" indent="-342900" algn="l" rtl="0">
              <a:lnSpc>
                <a:spcPct val="100000"/>
              </a:lnSpc>
              <a:spcBef>
                <a:spcPts val="2200"/>
              </a:spcBef>
              <a:spcAft>
                <a:spcPts val="0"/>
              </a:spcAft>
              <a:buSzPts val="1800"/>
              <a:buChar char="▸"/>
              <a:defRPr>
                <a:solidFill>
                  <a:schemeClr val="lt1"/>
                </a:solidFill>
              </a:defRPr>
            </a:lvl4pPr>
            <a:lvl5pPr marL="2286000" lvl="4" indent="-342900" algn="l" rtl="0">
              <a:lnSpc>
                <a:spcPct val="100000"/>
              </a:lnSpc>
              <a:spcBef>
                <a:spcPts val="2200"/>
              </a:spcBef>
              <a:spcAft>
                <a:spcPts val="0"/>
              </a:spcAft>
              <a:buSzPts val="1800"/>
              <a:buChar char="▸"/>
              <a:defRPr>
                <a:solidFill>
                  <a:schemeClr val="lt1"/>
                </a:solidFill>
              </a:defRPr>
            </a:lvl5pPr>
            <a:lvl6pPr marL="2743200" lvl="5" indent="-279400" algn="l" rtl="0">
              <a:lnSpc>
                <a:spcPct val="100000"/>
              </a:lnSpc>
              <a:spcBef>
                <a:spcPts val="2200"/>
              </a:spcBef>
              <a:spcAft>
                <a:spcPts val="0"/>
              </a:spcAft>
              <a:buClr>
                <a:srgbClr val="000000"/>
              </a:buClr>
              <a:buSzPts val="800"/>
              <a:buChar char="•"/>
              <a:defRPr/>
            </a:lvl6pPr>
            <a:lvl7pPr marL="3200400" lvl="6" indent="-279400" algn="l" rtl="0">
              <a:lnSpc>
                <a:spcPct val="100000"/>
              </a:lnSpc>
              <a:spcBef>
                <a:spcPts val="2200"/>
              </a:spcBef>
              <a:spcAft>
                <a:spcPts val="0"/>
              </a:spcAft>
              <a:buClr>
                <a:srgbClr val="000000"/>
              </a:buClr>
              <a:buSzPts val="800"/>
              <a:buChar char="•"/>
              <a:defRPr/>
            </a:lvl7pPr>
            <a:lvl8pPr marL="3657600" lvl="7" indent="-279400" algn="l" rtl="0">
              <a:lnSpc>
                <a:spcPct val="100000"/>
              </a:lnSpc>
              <a:spcBef>
                <a:spcPts val="2200"/>
              </a:spcBef>
              <a:spcAft>
                <a:spcPts val="0"/>
              </a:spcAft>
              <a:buClr>
                <a:srgbClr val="000000"/>
              </a:buClr>
              <a:buSzPts val="800"/>
              <a:buChar char="•"/>
              <a:defRPr/>
            </a:lvl8pPr>
            <a:lvl9pPr marL="4114800" lvl="8" indent="-279400" algn="l" rtl="0">
              <a:lnSpc>
                <a:spcPct val="100000"/>
              </a:lnSpc>
              <a:spcBef>
                <a:spcPts val="2200"/>
              </a:spcBef>
              <a:spcAft>
                <a:spcPts val="0"/>
              </a:spcAft>
              <a:buClr>
                <a:srgbClr val="000000"/>
              </a:buClr>
              <a:buSzPts val="800"/>
              <a:buChar char="•"/>
              <a:defRPr/>
            </a:lvl9pPr>
          </a:lstStyle>
          <a:p>
            <a:endParaRPr/>
          </a:p>
        </p:txBody>
      </p:sp>
      <p:pic>
        <p:nvPicPr>
          <p:cNvPr id="420" name="Google Shape;420;p43" descr="Exclude.png"/>
          <p:cNvPicPr preferRelativeResize="0"/>
          <p:nvPr/>
        </p:nvPicPr>
        <p:blipFill rotWithShape="1">
          <a:blip r:embed="rId2">
            <a:alphaModFix/>
          </a:blip>
          <a:srcRect/>
          <a:stretch/>
        </p:blipFill>
        <p:spPr>
          <a:xfrm>
            <a:off x="0" y="4305373"/>
            <a:ext cx="5124003" cy="838128"/>
          </a:xfrm>
          <a:prstGeom prst="rect">
            <a:avLst/>
          </a:prstGeom>
          <a:noFill/>
          <a:ln>
            <a:noFill/>
          </a:ln>
        </p:spPr>
      </p:pic>
      <p:pic>
        <p:nvPicPr>
          <p:cNvPr id="421" name="Google Shape;421;p43" descr="Exclude-4.png"/>
          <p:cNvPicPr preferRelativeResize="0"/>
          <p:nvPr/>
        </p:nvPicPr>
        <p:blipFill rotWithShape="1">
          <a:blip r:embed="rId3">
            <a:alphaModFix/>
          </a:blip>
          <a:srcRect/>
          <a:stretch/>
        </p:blipFill>
        <p:spPr>
          <a:xfrm>
            <a:off x="0" y="0"/>
            <a:ext cx="5124003" cy="950037"/>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ontent Slide Dark">
  <p:cSld name="Content Slide Dark">
    <p:bg>
      <p:bgPr>
        <a:solidFill>
          <a:schemeClr val="dk2"/>
        </a:solidFill>
        <a:effectLst/>
      </p:bgPr>
    </p:bg>
    <p:spTree>
      <p:nvGrpSpPr>
        <p:cNvPr id="1" name="Shape 422"/>
        <p:cNvGrpSpPr/>
        <p:nvPr/>
      </p:nvGrpSpPr>
      <p:grpSpPr>
        <a:xfrm>
          <a:off x="0" y="0"/>
          <a:ext cx="0" cy="0"/>
          <a:chOff x="0" y="0"/>
          <a:chExt cx="0" cy="0"/>
        </a:xfrm>
      </p:grpSpPr>
      <p:sp>
        <p:nvSpPr>
          <p:cNvPr id="423" name="Google Shape;423;p44"/>
          <p:cNvSpPr txBox="1">
            <a:spLocks noGrp="1"/>
          </p:cNvSpPr>
          <p:nvPr>
            <p:ph type="title"/>
          </p:nvPr>
        </p:nvSpPr>
        <p:spPr>
          <a:xfrm>
            <a:off x="380340" y="133350"/>
            <a:ext cx="7877100" cy="857400"/>
          </a:xfrm>
          <a:prstGeom prst="rect">
            <a:avLst/>
          </a:prstGeom>
          <a:noFill/>
          <a:ln>
            <a:noFill/>
          </a:ln>
        </p:spPr>
        <p:txBody>
          <a:bodyPr spcFirstLastPara="1" wrap="square" lIns="19050" tIns="19050" rIns="19050" bIns="19050" anchor="ctr" anchorCtr="0">
            <a:normAutofit/>
          </a:bodyPr>
          <a:lstStyle>
            <a:lvl1pPr lvl="0" algn="l" rtl="0">
              <a:lnSpc>
                <a:spcPct val="100000"/>
              </a:lnSpc>
              <a:spcBef>
                <a:spcPts val="0"/>
              </a:spcBef>
              <a:spcAft>
                <a:spcPts val="0"/>
              </a:spcAft>
              <a:buClr>
                <a:schemeClr val="lt1"/>
              </a:buClr>
              <a:buSzPts val="3000"/>
              <a:buFont typeface="DM Sans"/>
              <a:buNone/>
              <a:defRPr sz="3000" b="1">
                <a:solidFill>
                  <a:schemeClr val="lt1"/>
                </a:solidFill>
              </a:defRPr>
            </a:lvl1pPr>
            <a:lvl2pPr lvl="1" algn="ctr" rtl="0">
              <a:lnSpc>
                <a:spcPct val="100000"/>
              </a:lnSpc>
              <a:spcBef>
                <a:spcPts val="0"/>
              </a:spcBef>
              <a:spcAft>
                <a:spcPts val="0"/>
              </a:spcAft>
              <a:buClr>
                <a:srgbClr val="000000"/>
              </a:buClr>
              <a:buSzPts val="700"/>
              <a:buNone/>
              <a:defRPr/>
            </a:lvl2pPr>
            <a:lvl3pPr lvl="2" algn="ctr" rtl="0">
              <a:lnSpc>
                <a:spcPct val="100000"/>
              </a:lnSpc>
              <a:spcBef>
                <a:spcPts val="0"/>
              </a:spcBef>
              <a:spcAft>
                <a:spcPts val="0"/>
              </a:spcAft>
              <a:buClr>
                <a:srgbClr val="000000"/>
              </a:buClr>
              <a:buSzPts val="700"/>
              <a:buNone/>
              <a:defRPr/>
            </a:lvl3pPr>
            <a:lvl4pPr lvl="3" algn="ctr" rtl="0">
              <a:lnSpc>
                <a:spcPct val="100000"/>
              </a:lnSpc>
              <a:spcBef>
                <a:spcPts val="0"/>
              </a:spcBef>
              <a:spcAft>
                <a:spcPts val="0"/>
              </a:spcAft>
              <a:buClr>
                <a:srgbClr val="000000"/>
              </a:buClr>
              <a:buSzPts val="700"/>
              <a:buNone/>
              <a:defRPr/>
            </a:lvl4pPr>
            <a:lvl5pPr lvl="4" algn="ctr" rtl="0">
              <a:lnSpc>
                <a:spcPct val="100000"/>
              </a:lnSpc>
              <a:spcBef>
                <a:spcPts val="0"/>
              </a:spcBef>
              <a:spcAft>
                <a:spcPts val="0"/>
              </a:spcAft>
              <a:buClr>
                <a:srgbClr val="000000"/>
              </a:buClr>
              <a:buSzPts val="700"/>
              <a:buNone/>
              <a:defRPr/>
            </a:lvl5pPr>
            <a:lvl6pPr lvl="5" algn="ctr" rtl="0">
              <a:lnSpc>
                <a:spcPct val="100000"/>
              </a:lnSpc>
              <a:spcBef>
                <a:spcPts val="0"/>
              </a:spcBef>
              <a:spcAft>
                <a:spcPts val="0"/>
              </a:spcAft>
              <a:buClr>
                <a:srgbClr val="000000"/>
              </a:buClr>
              <a:buSzPts val="700"/>
              <a:buNone/>
              <a:defRPr/>
            </a:lvl6pPr>
            <a:lvl7pPr lvl="6" algn="ctr" rtl="0">
              <a:lnSpc>
                <a:spcPct val="100000"/>
              </a:lnSpc>
              <a:spcBef>
                <a:spcPts val="0"/>
              </a:spcBef>
              <a:spcAft>
                <a:spcPts val="0"/>
              </a:spcAft>
              <a:buClr>
                <a:srgbClr val="000000"/>
              </a:buClr>
              <a:buSzPts val="700"/>
              <a:buNone/>
              <a:defRPr/>
            </a:lvl7pPr>
            <a:lvl8pPr lvl="7" algn="ctr" rtl="0">
              <a:lnSpc>
                <a:spcPct val="100000"/>
              </a:lnSpc>
              <a:spcBef>
                <a:spcPts val="0"/>
              </a:spcBef>
              <a:spcAft>
                <a:spcPts val="0"/>
              </a:spcAft>
              <a:buClr>
                <a:srgbClr val="000000"/>
              </a:buClr>
              <a:buSzPts val="700"/>
              <a:buNone/>
              <a:defRPr/>
            </a:lvl8pPr>
            <a:lvl9pPr lvl="8" algn="ctr" rtl="0">
              <a:lnSpc>
                <a:spcPct val="100000"/>
              </a:lnSpc>
              <a:spcBef>
                <a:spcPts val="0"/>
              </a:spcBef>
              <a:spcAft>
                <a:spcPts val="0"/>
              </a:spcAft>
              <a:buClr>
                <a:srgbClr val="000000"/>
              </a:buClr>
              <a:buSzPts val="700"/>
              <a:buNone/>
              <a:defRPr/>
            </a:lvl9pPr>
          </a:lstStyle>
          <a:p>
            <a:endParaRPr/>
          </a:p>
        </p:txBody>
      </p:sp>
      <p:sp>
        <p:nvSpPr>
          <p:cNvPr id="424" name="Google Shape;424;p44"/>
          <p:cNvSpPr txBox="1">
            <a:spLocks noGrp="1"/>
          </p:cNvSpPr>
          <p:nvPr>
            <p:ph type="body" idx="1"/>
          </p:nvPr>
        </p:nvSpPr>
        <p:spPr>
          <a:xfrm>
            <a:off x="380340" y="1181100"/>
            <a:ext cx="7877100" cy="3486300"/>
          </a:xfrm>
          <a:prstGeom prst="rect">
            <a:avLst/>
          </a:prstGeom>
          <a:noFill/>
          <a:ln>
            <a:noFill/>
          </a:ln>
        </p:spPr>
        <p:txBody>
          <a:bodyPr spcFirstLastPara="1" wrap="square" lIns="19050" tIns="19050" rIns="19050" bIns="19050" anchor="ctr" anchorCtr="0">
            <a:normAutofit/>
          </a:bodyPr>
          <a:lstStyle>
            <a:lvl1pPr marL="457200" lvl="0" indent="-342900" algn="l" rtl="0">
              <a:lnSpc>
                <a:spcPct val="100000"/>
              </a:lnSpc>
              <a:spcBef>
                <a:spcPts val="2200"/>
              </a:spcBef>
              <a:spcAft>
                <a:spcPts val="0"/>
              </a:spcAft>
              <a:buSzPts val="1800"/>
              <a:buChar char="▸"/>
              <a:defRPr>
                <a:solidFill>
                  <a:schemeClr val="lt1"/>
                </a:solidFill>
              </a:defRPr>
            </a:lvl1pPr>
            <a:lvl2pPr marL="914400" lvl="1" indent="-342900" algn="l" rtl="0">
              <a:lnSpc>
                <a:spcPct val="100000"/>
              </a:lnSpc>
              <a:spcBef>
                <a:spcPts val="2200"/>
              </a:spcBef>
              <a:spcAft>
                <a:spcPts val="0"/>
              </a:spcAft>
              <a:buSzPts val="1800"/>
              <a:buChar char="▸"/>
              <a:defRPr>
                <a:solidFill>
                  <a:schemeClr val="lt1"/>
                </a:solidFill>
              </a:defRPr>
            </a:lvl2pPr>
            <a:lvl3pPr marL="1371600" lvl="2" indent="-342900" algn="l" rtl="0">
              <a:lnSpc>
                <a:spcPct val="100000"/>
              </a:lnSpc>
              <a:spcBef>
                <a:spcPts val="2200"/>
              </a:spcBef>
              <a:spcAft>
                <a:spcPts val="0"/>
              </a:spcAft>
              <a:buSzPts val="1800"/>
              <a:buChar char="▸"/>
              <a:defRPr>
                <a:solidFill>
                  <a:schemeClr val="lt1"/>
                </a:solidFill>
              </a:defRPr>
            </a:lvl3pPr>
            <a:lvl4pPr marL="1828800" lvl="3" indent="-342900" algn="l" rtl="0">
              <a:lnSpc>
                <a:spcPct val="100000"/>
              </a:lnSpc>
              <a:spcBef>
                <a:spcPts val="2200"/>
              </a:spcBef>
              <a:spcAft>
                <a:spcPts val="0"/>
              </a:spcAft>
              <a:buSzPts val="1800"/>
              <a:buChar char="▸"/>
              <a:defRPr>
                <a:solidFill>
                  <a:schemeClr val="lt1"/>
                </a:solidFill>
              </a:defRPr>
            </a:lvl4pPr>
            <a:lvl5pPr marL="2286000" lvl="4" indent="-342900" algn="l" rtl="0">
              <a:lnSpc>
                <a:spcPct val="100000"/>
              </a:lnSpc>
              <a:spcBef>
                <a:spcPts val="2200"/>
              </a:spcBef>
              <a:spcAft>
                <a:spcPts val="0"/>
              </a:spcAft>
              <a:buSzPts val="1800"/>
              <a:buChar char="▸"/>
              <a:defRPr>
                <a:solidFill>
                  <a:schemeClr val="lt1"/>
                </a:solidFill>
              </a:defRPr>
            </a:lvl5pPr>
            <a:lvl6pPr marL="2743200" lvl="5" indent="-279400" algn="l" rtl="0">
              <a:lnSpc>
                <a:spcPct val="100000"/>
              </a:lnSpc>
              <a:spcBef>
                <a:spcPts val="2200"/>
              </a:spcBef>
              <a:spcAft>
                <a:spcPts val="0"/>
              </a:spcAft>
              <a:buClr>
                <a:srgbClr val="000000"/>
              </a:buClr>
              <a:buSzPts val="800"/>
              <a:buChar char="•"/>
              <a:defRPr/>
            </a:lvl6pPr>
            <a:lvl7pPr marL="3200400" lvl="6" indent="-279400" algn="l" rtl="0">
              <a:lnSpc>
                <a:spcPct val="100000"/>
              </a:lnSpc>
              <a:spcBef>
                <a:spcPts val="2200"/>
              </a:spcBef>
              <a:spcAft>
                <a:spcPts val="0"/>
              </a:spcAft>
              <a:buClr>
                <a:srgbClr val="000000"/>
              </a:buClr>
              <a:buSzPts val="800"/>
              <a:buChar char="•"/>
              <a:defRPr/>
            </a:lvl7pPr>
            <a:lvl8pPr marL="3657600" lvl="7" indent="-279400" algn="l" rtl="0">
              <a:lnSpc>
                <a:spcPct val="100000"/>
              </a:lnSpc>
              <a:spcBef>
                <a:spcPts val="2200"/>
              </a:spcBef>
              <a:spcAft>
                <a:spcPts val="0"/>
              </a:spcAft>
              <a:buClr>
                <a:srgbClr val="000000"/>
              </a:buClr>
              <a:buSzPts val="800"/>
              <a:buChar char="•"/>
              <a:defRPr/>
            </a:lvl8pPr>
            <a:lvl9pPr marL="4114800" lvl="8" indent="-279400" algn="l" rtl="0">
              <a:lnSpc>
                <a:spcPct val="100000"/>
              </a:lnSpc>
              <a:spcBef>
                <a:spcPts val="2200"/>
              </a:spcBef>
              <a:spcAft>
                <a:spcPts val="0"/>
              </a:spcAft>
              <a:buClr>
                <a:srgbClr val="000000"/>
              </a:buClr>
              <a:buSzPts val="800"/>
              <a:buChar char="•"/>
              <a:defRPr/>
            </a:lvl9pPr>
          </a:lstStyle>
          <a:p>
            <a:endParaRPr/>
          </a:p>
        </p:txBody>
      </p:sp>
      <p:pic>
        <p:nvPicPr>
          <p:cNvPr id="425" name="Google Shape;425;p44" descr="makers-of-tomorrow-horizontal-outline-white.png"/>
          <p:cNvPicPr preferRelativeResize="0"/>
          <p:nvPr/>
        </p:nvPicPr>
        <p:blipFill rotWithShape="1">
          <a:blip r:embed="rId2">
            <a:alphaModFix/>
          </a:blip>
          <a:srcRect/>
          <a:stretch/>
        </p:blipFill>
        <p:spPr>
          <a:xfrm>
            <a:off x="7233002" y="412592"/>
            <a:ext cx="1530659" cy="38036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3*1 + text">
  <p:cSld name="3*1 + text">
    <p:bg>
      <p:bgPr>
        <a:solidFill>
          <a:schemeClr val="accent2"/>
        </a:solidFill>
        <a:effectLst/>
      </p:bgPr>
    </p:bg>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238125" y="476250"/>
            <a:ext cx="8667750" cy="666750"/>
          </a:xfrm>
          <a:prstGeom prst="rect">
            <a:avLst/>
          </a:prstGeom>
          <a:noFill/>
          <a:ln>
            <a:noFill/>
          </a:ln>
        </p:spPr>
        <p:txBody>
          <a:bodyPr spcFirstLastPara="1" wrap="square" lIns="0" tIns="0" rIns="0" bIns="0" anchor="t" anchorCtr="0">
            <a:noAutofit/>
          </a:bodyPr>
          <a:lstStyle>
            <a:lvl1pPr lvl="0" algn="l">
              <a:lnSpc>
                <a:spcPct val="73000"/>
              </a:lnSpc>
              <a:spcBef>
                <a:spcPts val="0"/>
              </a:spcBef>
              <a:spcAft>
                <a:spcPts val="0"/>
              </a:spcAft>
              <a:buClr>
                <a:srgbClr val="000000"/>
              </a:buClr>
              <a:buSzPts val="1800"/>
              <a:buNone/>
              <a:defRPr sz="1800">
                <a:solidFill>
                  <a:srgbClr val="000000"/>
                </a:solidFill>
              </a:defRPr>
            </a:lvl1pPr>
            <a:lvl2pPr lvl="1"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2pPr>
            <a:lvl3pPr lvl="2"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3pPr>
            <a:lvl4pPr lvl="3"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4pPr>
            <a:lvl5pPr lvl="4"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5pPr>
            <a:lvl6pPr lvl="5"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6pPr>
            <a:lvl7pPr lvl="6"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7pPr>
            <a:lvl8pPr lvl="7"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8pPr>
            <a:lvl9pPr lvl="8"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9pPr>
          </a:lstStyle>
          <a:p>
            <a:endParaRPr/>
          </a:p>
        </p:txBody>
      </p:sp>
      <p:sp>
        <p:nvSpPr>
          <p:cNvPr id="43" name="Google Shape;43;p6"/>
          <p:cNvSpPr txBox="1">
            <a:spLocks noGrp="1"/>
          </p:cNvSpPr>
          <p:nvPr>
            <p:ph type="sldNum" idx="12"/>
          </p:nvPr>
        </p:nvSpPr>
        <p:spPr>
          <a:xfrm>
            <a:off x="8825237" y="4810125"/>
            <a:ext cx="82201" cy="1143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Barlow Semi Condensed SemiBold"/>
              <a:buNone/>
              <a:defRPr>
                <a:solidFill>
                  <a:srgbClr val="000000"/>
                </a:solidFill>
              </a:defRPr>
            </a:lvl1pPr>
            <a:lvl2pPr marL="0" marR="0" lvl="1" indent="0" algn="r">
              <a:lnSpc>
                <a:spcPct val="100000"/>
              </a:lnSpc>
              <a:spcBef>
                <a:spcPts val="0"/>
              </a:spcBef>
              <a:spcAft>
                <a:spcPts val="0"/>
              </a:spcAft>
              <a:buClr>
                <a:srgbClr val="000000"/>
              </a:buClr>
              <a:buSzPts val="800"/>
              <a:buFont typeface="Barlow Semi Condensed SemiBold"/>
              <a:buNone/>
              <a:defRPr>
                <a:solidFill>
                  <a:srgbClr val="000000"/>
                </a:solidFill>
              </a:defRPr>
            </a:lvl2pPr>
            <a:lvl3pPr marL="0" marR="0" lvl="2" indent="0" algn="r">
              <a:lnSpc>
                <a:spcPct val="100000"/>
              </a:lnSpc>
              <a:spcBef>
                <a:spcPts val="0"/>
              </a:spcBef>
              <a:spcAft>
                <a:spcPts val="0"/>
              </a:spcAft>
              <a:buClr>
                <a:srgbClr val="000000"/>
              </a:buClr>
              <a:buSzPts val="800"/>
              <a:buFont typeface="Barlow Semi Condensed SemiBold"/>
              <a:buNone/>
              <a:defRPr>
                <a:solidFill>
                  <a:srgbClr val="000000"/>
                </a:solidFill>
              </a:defRPr>
            </a:lvl3pPr>
            <a:lvl4pPr marL="0" marR="0" lvl="3" indent="0" algn="r">
              <a:lnSpc>
                <a:spcPct val="100000"/>
              </a:lnSpc>
              <a:spcBef>
                <a:spcPts val="0"/>
              </a:spcBef>
              <a:spcAft>
                <a:spcPts val="0"/>
              </a:spcAft>
              <a:buClr>
                <a:srgbClr val="000000"/>
              </a:buClr>
              <a:buSzPts val="800"/>
              <a:buFont typeface="Barlow Semi Condensed SemiBold"/>
              <a:buNone/>
              <a:defRPr>
                <a:solidFill>
                  <a:srgbClr val="000000"/>
                </a:solidFill>
              </a:defRPr>
            </a:lvl4pPr>
            <a:lvl5pPr marL="0" marR="0" lvl="4" indent="0" algn="r">
              <a:lnSpc>
                <a:spcPct val="100000"/>
              </a:lnSpc>
              <a:spcBef>
                <a:spcPts val="0"/>
              </a:spcBef>
              <a:spcAft>
                <a:spcPts val="0"/>
              </a:spcAft>
              <a:buClr>
                <a:srgbClr val="000000"/>
              </a:buClr>
              <a:buSzPts val="800"/>
              <a:buFont typeface="Barlow Semi Condensed SemiBold"/>
              <a:buNone/>
              <a:defRPr>
                <a:solidFill>
                  <a:srgbClr val="000000"/>
                </a:solidFill>
              </a:defRPr>
            </a:lvl5pPr>
            <a:lvl6pPr marL="0" marR="0" lvl="5" indent="0" algn="r">
              <a:lnSpc>
                <a:spcPct val="100000"/>
              </a:lnSpc>
              <a:spcBef>
                <a:spcPts val="0"/>
              </a:spcBef>
              <a:spcAft>
                <a:spcPts val="0"/>
              </a:spcAft>
              <a:buClr>
                <a:srgbClr val="000000"/>
              </a:buClr>
              <a:buSzPts val="800"/>
              <a:buFont typeface="Barlow Semi Condensed SemiBold"/>
              <a:buNone/>
              <a:defRPr>
                <a:solidFill>
                  <a:srgbClr val="000000"/>
                </a:solidFill>
              </a:defRPr>
            </a:lvl6pPr>
            <a:lvl7pPr marL="0" marR="0" lvl="6" indent="0" algn="r">
              <a:lnSpc>
                <a:spcPct val="100000"/>
              </a:lnSpc>
              <a:spcBef>
                <a:spcPts val="0"/>
              </a:spcBef>
              <a:spcAft>
                <a:spcPts val="0"/>
              </a:spcAft>
              <a:buClr>
                <a:srgbClr val="000000"/>
              </a:buClr>
              <a:buSzPts val="800"/>
              <a:buFont typeface="Barlow Semi Condensed SemiBold"/>
              <a:buNone/>
              <a:defRPr>
                <a:solidFill>
                  <a:srgbClr val="000000"/>
                </a:solidFill>
              </a:defRPr>
            </a:lvl7pPr>
            <a:lvl8pPr marL="0" marR="0" lvl="7" indent="0" algn="r">
              <a:lnSpc>
                <a:spcPct val="100000"/>
              </a:lnSpc>
              <a:spcBef>
                <a:spcPts val="0"/>
              </a:spcBef>
              <a:spcAft>
                <a:spcPts val="0"/>
              </a:spcAft>
              <a:buClr>
                <a:srgbClr val="000000"/>
              </a:buClr>
              <a:buSzPts val="800"/>
              <a:buFont typeface="Barlow Semi Condensed SemiBold"/>
              <a:buNone/>
              <a:defRPr>
                <a:solidFill>
                  <a:srgbClr val="000000"/>
                </a:solidFill>
              </a:defRPr>
            </a:lvl8pPr>
            <a:lvl9pPr marL="0" marR="0" lvl="8" indent="0" algn="r">
              <a:lnSpc>
                <a:spcPct val="100000"/>
              </a:lnSpc>
              <a:spcBef>
                <a:spcPts val="0"/>
              </a:spcBef>
              <a:spcAft>
                <a:spcPts val="0"/>
              </a:spcAft>
              <a:buClr>
                <a:srgbClr val="000000"/>
              </a:buClr>
              <a:buSzPts val="800"/>
              <a:buFont typeface="Barlow Semi Condensed SemiBold"/>
              <a:buNone/>
              <a:defRPr>
                <a:solidFill>
                  <a:srgbClr val="000000"/>
                </a:solidFill>
              </a:defRPr>
            </a:lvl9pPr>
          </a:lstStyle>
          <a:p>
            <a:pPr marL="0" lvl="0" indent="0" algn="r" rtl="0">
              <a:spcBef>
                <a:spcPts val="0"/>
              </a:spcBef>
              <a:spcAft>
                <a:spcPts val="0"/>
              </a:spcAft>
              <a:buNone/>
            </a:pPr>
            <a:fld id="{00000000-1234-1234-1234-123412341234}" type="slidenum">
              <a:rPr lang="de"/>
              <a:t>‹Nr.›</a:t>
            </a:fld>
            <a:endParaRPr>
              <a:solidFill>
                <a:schemeClr val="accent2"/>
              </a:solidFill>
            </a:endParaRPr>
          </a:p>
        </p:txBody>
      </p:sp>
      <p:sp>
        <p:nvSpPr>
          <p:cNvPr id="44" name="Google Shape;44;p6"/>
          <p:cNvSpPr txBox="1">
            <a:spLocks noGrp="1"/>
          </p:cNvSpPr>
          <p:nvPr>
            <p:ph type="body" idx="1"/>
          </p:nvPr>
        </p:nvSpPr>
        <p:spPr>
          <a:xfrm>
            <a:off x="238125" y="238125"/>
            <a:ext cx="8667600" cy="238200"/>
          </a:xfrm>
          <a:prstGeom prst="rect">
            <a:avLst/>
          </a:prstGeom>
          <a:noFill/>
          <a:ln>
            <a:noFill/>
          </a:ln>
        </p:spPr>
        <p:txBody>
          <a:bodyPr spcFirstLastPara="1" wrap="square" lIns="0" tIns="0" rIns="0" bIns="0" anchor="t" anchorCtr="0">
            <a:noAutofit/>
          </a:bodyPr>
          <a:lstStyle>
            <a:lvl1pPr marL="457200" lvl="0" indent="-228600" algn="l">
              <a:lnSpc>
                <a:spcPct val="125000"/>
              </a:lnSpc>
              <a:spcBef>
                <a:spcPts val="0"/>
              </a:spcBef>
              <a:spcAft>
                <a:spcPts val="0"/>
              </a:spcAft>
              <a:buClr>
                <a:srgbClr val="000000"/>
              </a:buClr>
              <a:buSzPts val="900"/>
              <a:buFont typeface="DM Sans"/>
              <a:buNone/>
              <a:defRPr sz="900" cap="none">
                <a:latin typeface="DM Sans"/>
                <a:ea typeface="DM Sans"/>
                <a:cs typeface="DM Sans"/>
                <a:sym typeface="DM Sans"/>
              </a:defRPr>
            </a:lvl1pPr>
            <a:lvl2pPr marL="914400" lvl="1"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2pPr>
            <a:lvl3pPr marL="1371600" lvl="2"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3pPr>
            <a:lvl4pPr marL="1828800" lvl="3"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4pPr>
            <a:lvl5pPr marL="2286000" lvl="4"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5pPr>
            <a:lvl6pPr marL="2743200" lvl="5"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6pPr>
            <a:lvl7pPr marL="3200400" lvl="6"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7pPr>
            <a:lvl8pPr marL="3657600" lvl="7"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8pPr>
            <a:lvl9pPr marL="4114800" lvl="8"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9pPr>
          </a:lstStyle>
          <a:p>
            <a:endParaRPr/>
          </a:p>
        </p:txBody>
      </p:sp>
      <p:cxnSp>
        <p:nvCxnSpPr>
          <p:cNvPr id="45" name="Google Shape;45;p6"/>
          <p:cNvCxnSpPr/>
          <p:nvPr/>
        </p:nvCxnSpPr>
        <p:spPr>
          <a:xfrm rot="10800000">
            <a:off x="3048000" y="942199"/>
            <a:ext cx="0" cy="2647500"/>
          </a:xfrm>
          <a:prstGeom prst="straightConnector1">
            <a:avLst/>
          </a:prstGeom>
          <a:noFill/>
          <a:ln w="38100" cap="flat" cmpd="sng">
            <a:solidFill>
              <a:srgbClr val="E7E7E7"/>
            </a:solidFill>
            <a:prstDash val="solid"/>
            <a:miter lim="400000"/>
            <a:headEnd type="none" w="sm" len="sm"/>
            <a:tailEnd type="none" w="sm" len="sm"/>
          </a:ln>
        </p:spPr>
      </p:cxnSp>
      <p:cxnSp>
        <p:nvCxnSpPr>
          <p:cNvPr id="46" name="Google Shape;46;p6"/>
          <p:cNvCxnSpPr/>
          <p:nvPr/>
        </p:nvCxnSpPr>
        <p:spPr>
          <a:xfrm rot="10800000">
            <a:off x="6096000" y="942199"/>
            <a:ext cx="0" cy="2647500"/>
          </a:xfrm>
          <a:prstGeom prst="straightConnector1">
            <a:avLst/>
          </a:prstGeom>
          <a:noFill/>
          <a:ln w="38100" cap="flat" cmpd="sng">
            <a:solidFill>
              <a:srgbClr val="E7E7E7"/>
            </a:solidFill>
            <a:prstDash val="solid"/>
            <a:miter lim="400000"/>
            <a:headEnd type="none" w="sm" len="sm"/>
            <a:tailEnd type="none" w="sm" len="sm"/>
          </a:ln>
        </p:spPr>
      </p:cxnSp>
      <p:sp>
        <p:nvSpPr>
          <p:cNvPr id="47" name="Google Shape;47;p6"/>
          <p:cNvSpPr txBox="1">
            <a:spLocks noGrp="1"/>
          </p:cNvSpPr>
          <p:nvPr>
            <p:ph type="body" idx="2"/>
          </p:nvPr>
        </p:nvSpPr>
        <p:spPr>
          <a:xfrm>
            <a:off x="238125" y="1195402"/>
            <a:ext cx="2670000" cy="2382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900"/>
              </a:spcBef>
              <a:spcAft>
                <a:spcPts val="0"/>
              </a:spcAft>
              <a:buClr>
                <a:srgbClr val="000000"/>
              </a:buClr>
              <a:buSzPts val="1500"/>
              <a:buFont typeface="DM Sans"/>
              <a:buNone/>
              <a:defRPr sz="1500">
                <a:latin typeface="DM Sans"/>
                <a:ea typeface="DM Sans"/>
                <a:cs typeface="DM Sans"/>
                <a:sym typeface="DM Sans"/>
              </a:defRPr>
            </a:lvl1pPr>
            <a:lvl2pPr marL="914400" lvl="1" indent="-260350" algn="l" rtl="0">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2pPr>
            <a:lvl3pPr marL="1371600" lvl="2" indent="-260350" algn="l" rtl="0">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3pPr>
            <a:lvl4pPr marL="1828800" lvl="3" indent="-260350" algn="l" rtl="0">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4pPr>
            <a:lvl5pPr marL="2286000" lvl="4" indent="-260350" algn="l" rtl="0">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5pPr>
            <a:lvl6pPr marL="2743200" lvl="5" indent="-260350" algn="l" rtl="0">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6pPr>
            <a:lvl7pPr marL="3200400" lvl="6" indent="-260350" algn="l" rtl="0">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7pPr>
            <a:lvl8pPr marL="3657600" lvl="7" indent="-260350" algn="l" rtl="0">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8pPr>
            <a:lvl9pPr marL="4114800" lvl="8" indent="-260350" algn="l" rtl="0">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9pPr>
          </a:lstStyle>
          <a:p>
            <a:endParaRPr/>
          </a:p>
        </p:txBody>
      </p:sp>
      <p:sp>
        <p:nvSpPr>
          <p:cNvPr id="48" name="Google Shape;48;p6"/>
          <p:cNvSpPr txBox="1">
            <a:spLocks noGrp="1"/>
          </p:cNvSpPr>
          <p:nvPr>
            <p:ph type="body" idx="3"/>
          </p:nvPr>
        </p:nvSpPr>
        <p:spPr>
          <a:xfrm>
            <a:off x="3194133" y="1195402"/>
            <a:ext cx="2670010" cy="23812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900"/>
              </a:spcBef>
              <a:spcAft>
                <a:spcPts val="0"/>
              </a:spcAft>
              <a:buClr>
                <a:srgbClr val="000000"/>
              </a:buClr>
              <a:buSzPts val="1500"/>
              <a:buFont typeface="DM Sans"/>
              <a:buNone/>
              <a:defRPr sz="1500">
                <a:latin typeface="DM Sans"/>
                <a:ea typeface="DM Sans"/>
                <a:cs typeface="DM Sans"/>
                <a:sym typeface="DM Sans"/>
              </a:defRPr>
            </a:lvl1pPr>
            <a:lvl2pPr marL="914400" lvl="1"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2pPr>
            <a:lvl3pPr marL="1371600" lvl="2"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3pPr>
            <a:lvl4pPr marL="1828800" lvl="3"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4pPr>
            <a:lvl5pPr marL="2286000" lvl="4"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5pPr>
            <a:lvl6pPr marL="2743200" lvl="5"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6pPr>
            <a:lvl7pPr marL="3200400" lvl="6"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7pPr>
            <a:lvl8pPr marL="3657600" lvl="7"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8pPr>
            <a:lvl9pPr marL="4114800" lvl="8"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9pPr>
          </a:lstStyle>
          <a:p>
            <a:endParaRPr/>
          </a:p>
        </p:txBody>
      </p:sp>
      <p:sp>
        <p:nvSpPr>
          <p:cNvPr id="49" name="Google Shape;49;p6"/>
          <p:cNvSpPr txBox="1">
            <a:spLocks noGrp="1"/>
          </p:cNvSpPr>
          <p:nvPr>
            <p:ph type="body" idx="4"/>
          </p:nvPr>
        </p:nvSpPr>
        <p:spPr>
          <a:xfrm>
            <a:off x="6235866" y="1195402"/>
            <a:ext cx="2670009" cy="23812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900"/>
              </a:spcBef>
              <a:spcAft>
                <a:spcPts val="0"/>
              </a:spcAft>
              <a:buClr>
                <a:srgbClr val="000000"/>
              </a:buClr>
              <a:buSzPts val="1500"/>
              <a:buFont typeface="DM Sans"/>
              <a:buNone/>
              <a:defRPr sz="1500">
                <a:latin typeface="DM Sans"/>
                <a:ea typeface="DM Sans"/>
                <a:cs typeface="DM Sans"/>
                <a:sym typeface="DM Sans"/>
              </a:defRPr>
            </a:lvl1pPr>
            <a:lvl2pPr marL="914400" lvl="1"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2pPr>
            <a:lvl3pPr marL="1371600" lvl="2"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3pPr>
            <a:lvl4pPr marL="1828800" lvl="3"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4pPr>
            <a:lvl5pPr marL="2286000" lvl="4"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5pPr>
            <a:lvl6pPr marL="2743200" lvl="5"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6pPr>
            <a:lvl7pPr marL="3200400" lvl="6"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7pPr>
            <a:lvl8pPr marL="3657600" lvl="7"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8pPr>
            <a:lvl9pPr marL="4114800" lvl="8"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9pPr>
          </a:lstStyle>
          <a:p>
            <a:endParaRPr/>
          </a:p>
        </p:txBody>
      </p:sp>
      <p:sp>
        <p:nvSpPr>
          <p:cNvPr id="50" name="Google Shape;50;p6"/>
          <p:cNvSpPr txBox="1">
            <a:spLocks noGrp="1"/>
          </p:cNvSpPr>
          <p:nvPr>
            <p:ph type="body" idx="5"/>
          </p:nvPr>
        </p:nvSpPr>
        <p:spPr>
          <a:xfrm>
            <a:off x="238125" y="3600549"/>
            <a:ext cx="8667750" cy="833836"/>
          </a:xfrm>
          <a:prstGeom prst="rect">
            <a:avLst/>
          </a:prstGeom>
          <a:noFill/>
          <a:ln>
            <a:noFill/>
          </a:ln>
        </p:spPr>
        <p:txBody>
          <a:bodyPr spcFirstLastPara="1" wrap="square" lIns="19050" tIns="19050" rIns="19050" bIns="19050" anchor="b" anchorCtr="0">
            <a:noAutofit/>
          </a:bodyPr>
          <a:lstStyle>
            <a:lvl1pPr marL="457200" lvl="0" indent="-273050" algn="l">
              <a:lnSpc>
                <a:spcPct val="100000"/>
              </a:lnSpc>
              <a:spcBef>
                <a:spcPts val="200"/>
              </a:spcBef>
              <a:spcAft>
                <a:spcPts val="0"/>
              </a:spcAft>
              <a:buClr>
                <a:srgbClr val="000000"/>
              </a:buClr>
              <a:buSzPts val="700"/>
              <a:buFont typeface="Barlow Semi Condensed"/>
              <a:buChar char="●"/>
              <a:defRPr>
                <a:latin typeface="Barlow Semi Condensed"/>
                <a:ea typeface="Barlow Semi Condensed"/>
                <a:cs typeface="Barlow Semi Condensed"/>
                <a:sym typeface="Barlow Semi Condensed"/>
              </a:defRPr>
            </a:lvl1pPr>
            <a:lvl2pPr marL="914400" lvl="1" indent="-260350" algn="l">
              <a:lnSpc>
                <a:spcPct val="100000"/>
              </a:lnSpc>
              <a:spcBef>
                <a:spcPts val="2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2pPr>
            <a:lvl3pPr marL="1371600" lvl="2" indent="-260350" algn="l">
              <a:lnSpc>
                <a:spcPct val="100000"/>
              </a:lnSpc>
              <a:spcBef>
                <a:spcPts val="2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3pPr>
            <a:lvl4pPr marL="1828800" lvl="3" indent="-260350" algn="l">
              <a:lnSpc>
                <a:spcPct val="100000"/>
              </a:lnSpc>
              <a:spcBef>
                <a:spcPts val="2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4pPr>
            <a:lvl5pPr marL="2286000" lvl="4" indent="-260350" algn="l">
              <a:lnSpc>
                <a:spcPct val="100000"/>
              </a:lnSpc>
              <a:spcBef>
                <a:spcPts val="200"/>
              </a:spcBef>
              <a:spcAft>
                <a:spcPts val="0"/>
              </a:spcAft>
              <a:buClr>
                <a:srgbClr val="000000"/>
              </a:buClr>
              <a:buSzPts val="500"/>
              <a:buFont typeface="DM Sans"/>
              <a:buChar char="○"/>
              <a:defRPr>
                <a:latin typeface="DM Sans"/>
                <a:ea typeface="DM Sans"/>
                <a:cs typeface="DM Sans"/>
                <a:sym typeface="DM Sans"/>
              </a:defRPr>
            </a:lvl5pPr>
            <a:lvl6pPr marL="2743200" lvl="5"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6pPr>
            <a:lvl7pPr marL="3200400" lvl="6"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7pPr>
            <a:lvl8pPr marL="3657600" lvl="7"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8pPr>
            <a:lvl9pPr marL="4114800" lvl="8" indent="-260350" algn="l">
              <a:lnSpc>
                <a:spcPct val="100000"/>
              </a:lnSpc>
              <a:spcBef>
                <a:spcPts val="1300"/>
              </a:spcBef>
              <a:spcAft>
                <a:spcPts val="0"/>
              </a:spcAft>
              <a:buClr>
                <a:srgbClr val="000000"/>
              </a:buClr>
              <a:buSzPts val="500"/>
              <a:buFont typeface="Barlow Semi Condensed"/>
              <a:buChar char="■"/>
              <a:defRPr>
                <a:latin typeface="Barlow Semi Condensed"/>
                <a:ea typeface="Barlow Semi Condensed"/>
                <a:cs typeface="Barlow Semi Condensed"/>
                <a:sym typeface="Barlow Semi Condensed"/>
              </a:defRPr>
            </a:lvl9pPr>
          </a:lstStyle>
          <a:p>
            <a:endParaRPr/>
          </a:p>
        </p:txBody>
      </p:sp>
      <p:sp>
        <p:nvSpPr>
          <p:cNvPr id="51" name="Google Shape;51;p6"/>
          <p:cNvSpPr txBox="1"/>
          <p:nvPr/>
        </p:nvSpPr>
        <p:spPr>
          <a:xfrm>
            <a:off x="1828800" y="4809053"/>
            <a:ext cx="6773528" cy="201104"/>
          </a:xfrm>
          <a:prstGeom prst="rect">
            <a:avLst/>
          </a:prstGeom>
          <a:noFill/>
          <a:ln>
            <a:noFill/>
          </a:ln>
        </p:spPr>
        <p:txBody>
          <a:bodyPr spcFirstLastPara="1" wrap="square" lIns="0" tIns="0" rIns="0" bIns="0" anchor="t" anchorCtr="0">
            <a:noAutofit/>
          </a:bodyPr>
          <a:lstStyle/>
          <a:p>
            <a:pPr marL="0" lvl="0" indent="0" algn="l" rtl="0">
              <a:lnSpc>
                <a:spcPct val="120000"/>
              </a:lnSpc>
              <a:spcBef>
                <a:spcPts val="0"/>
              </a:spcBef>
              <a:spcAft>
                <a:spcPts val="0"/>
              </a:spcAft>
              <a:buClr>
                <a:schemeClr val="dk1"/>
              </a:buClr>
              <a:buSzPts val="1100"/>
              <a:buFont typeface="Arial"/>
              <a:buNone/>
            </a:pPr>
            <a:r>
              <a:rPr lang="de" sz="800">
                <a:solidFill>
                  <a:schemeClr val="dk1"/>
                </a:solidFill>
                <a:latin typeface="Barlow Semi Condensed"/>
                <a:ea typeface="Barlow Semi Condensed"/>
                <a:cs typeface="Barlow Semi Condensed"/>
                <a:sym typeface="Barlow Semi Condensed"/>
              </a:rPr>
              <a:t>04-2021 OFFER BUNDESKANZLERAMT - “MASTER CLASS “ zum Thema Unternehmertum</a:t>
            </a:r>
            <a:endParaRPr sz="800">
              <a:solidFill>
                <a:schemeClr val="dk1"/>
              </a:solidFill>
              <a:latin typeface="Barlow Semi Condensed"/>
              <a:ea typeface="Barlow Semi Condensed"/>
              <a:cs typeface="Barlow Semi Condensed"/>
              <a:sym typeface="Barlow Semi Condensed"/>
            </a:endParaRPr>
          </a:p>
          <a:p>
            <a:pPr marL="0" lvl="0" indent="0" algn="l" rtl="0">
              <a:lnSpc>
                <a:spcPct val="120000"/>
              </a:lnSpc>
              <a:spcBef>
                <a:spcPts val="0"/>
              </a:spcBef>
              <a:spcAft>
                <a:spcPts val="0"/>
              </a:spcAft>
              <a:buClr>
                <a:schemeClr val="dk1"/>
              </a:buClr>
              <a:buSzPts val="1100"/>
              <a:buFont typeface="Arial"/>
              <a:buNone/>
            </a:pPr>
            <a:endParaRPr sz="800">
              <a:solidFill>
                <a:schemeClr val="dk1"/>
              </a:solidFill>
              <a:latin typeface="Barlow Semi Condensed"/>
              <a:ea typeface="Barlow Semi Condensed"/>
              <a:cs typeface="Barlow Semi Condensed"/>
              <a:sym typeface="Barlow Semi Condensed"/>
            </a:endParaRPr>
          </a:p>
          <a:p>
            <a:pPr marL="0" lvl="0" indent="0" algn="l" rtl="0">
              <a:lnSpc>
                <a:spcPct val="120000"/>
              </a:lnSpc>
              <a:spcBef>
                <a:spcPts val="0"/>
              </a:spcBef>
              <a:spcAft>
                <a:spcPts val="0"/>
              </a:spcAft>
              <a:buClr>
                <a:schemeClr val="dk1"/>
              </a:buClr>
              <a:buSzPts val="1100"/>
              <a:buFont typeface="Arial"/>
              <a:buNone/>
            </a:pPr>
            <a:endParaRPr sz="800">
              <a:solidFill>
                <a:schemeClr val="dk1"/>
              </a:solidFill>
              <a:latin typeface="Barlow Semi Condensed"/>
              <a:ea typeface="Barlow Semi Condensed"/>
              <a:cs typeface="Barlow Semi Condensed"/>
              <a:sym typeface="Barlow Semi Condensed"/>
            </a:endParaRPr>
          </a:p>
          <a:p>
            <a:pPr marL="0" marR="0" lvl="0" indent="0" algn="l" rtl="0">
              <a:lnSpc>
                <a:spcPct val="120000"/>
              </a:lnSpc>
              <a:spcBef>
                <a:spcPts val="0"/>
              </a:spcBef>
              <a:spcAft>
                <a:spcPts val="0"/>
              </a:spcAft>
              <a:buClr>
                <a:schemeClr val="dk1"/>
              </a:buClr>
              <a:buSzPts val="1100"/>
              <a:buFont typeface="Arial"/>
              <a:buNone/>
            </a:pPr>
            <a:endParaRPr sz="800">
              <a:solidFill>
                <a:schemeClr val="dk1"/>
              </a:solidFill>
              <a:latin typeface="Barlow Semi Condensed"/>
              <a:ea typeface="Barlow Semi Condensed"/>
              <a:cs typeface="Barlow Semi Condensed"/>
              <a:sym typeface="Barlow Semi Condensed"/>
            </a:endParaRPr>
          </a:p>
        </p:txBody>
      </p:sp>
      <p:pic>
        <p:nvPicPr>
          <p:cNvPr id="52" name="Google Shape;52;p6" descr="rgb_germantech__logo.pdf"/>
          <p:cNvPicPr preferRelativeResize="0"/>
          <p:nvPr/>
        </p:nvPicPr>
        <p:blipFill rotWithShape="1">
          <a:blip r:embed="rId2">
            <a:alphaModFix/>
          </a:blip>
          <a:srcRect/>
          <a:stretch/>
        </p:blipFill>
        <p:spPr>
          <a:xfrm>
            <a:off x="231275" y="4673119"/>
            <a:ext cx="1038417" cy="371161"/>
          </a:xfrm>
          <a:prstGeom prst="rect">
            <a:avLst/>
          </a:prstGeom>
          <a:noFill/>
          <a:ln>
            <a:noFill/>
          </a:ln>
        </p:spPr>
      </p:pic>
      <p:sp>
        <p:nvSpPr>
          <p:cNvPr id="53" name="Google Shape;53;p6"/>
          <p:cNvSpPr txBox="1"/>
          <p:nvPr/>
        </p:nvSpPr>
        <p:spPr>
          <a:xfrm>
            <a:off x="787750" y="-551425"/>
            <a:ext cx="24846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Barlow Semi Condensed"/>
              <a:ea typeface="Barlow Semi Condensed"/>
              <a:cs typeface="Barlow Semi Condensed"/>
              <a:sym typeface="Barlow Semi Condensed"/>
            </a:endParaRPr>
          </a:p>
        </p:txBody>
      </p:sp>
      <p:pic>
        <p:nvPicPr>
          <p:cNvPr id="54" name="Google Shape;54;p6"/>
          <p:cNvPicPr preferRelativeResize="0"/>
          <p:nvPr/>
        </p:nvPicPr>
        <p:blipFill>
          <a:blip r:embed="rId3">
            <a:alphaModFix/>
          </a:blip>
          <a:stretch>
            <a:fillRect/>
          </a:stretch>
        </p:blipFill>
        <p:spPr>
          <a:xfrm>
            <a:off x="3920300" y="-1954527"/>
            <a:ext cx="5223699" cy="992500"/>
          </a:xfrm>
          <a:prstGeom prst="rect">
            <a:avLst/>
          </a:prstGeom>
          <a:noFill/>
          <a:ln>
            <a:noFill/>
          </a:ln>
        </p:spPr>
      </p:pic>
      <p:pic>
        <p:nvPicPr>
          <p:cNvPr id="55" name="Google Shape;55;p6"/>
          <p:cNvPicPr preferRelativeResize="0"/>
          <p:nvPr/>
        </p:nvPicPr>
        <p:blipFill>
          <a:blip r:embed="rId4">
            <a:alphaModFix/>
          </a:blip>
          <a:stretch>
            <a:fillRect/>
          </a:stretch>
        </p:blipFill>
        <p:spPr>
          <a:xfrm>
            <a:off x="3920300" y="-1001671"/>
            <a:ext cx="5223701" cy="922545"/>
          </a:xfrm>
          <a:prstGeom prst="rect">
            <a:avLst/>
          </a:prstGeom>
          <a:noFill/>
          <a:ln>
            <a:noFill/>
          </a:ln>
        </p:spPr>
      </p:pic>
      <p:pic>
        <p:nvPicPr>
          <p:cNvPr id="56" name="Google Shape;56;p6"/>
          <p:cNvPicPr preferRelativeResize="0"/>
          <p:nvPr/>
        </p:nvPicPr>
        <p:blipFill>
          <a:blip r:embed="rId5">
            <a:alphaModFix/>
          </a:blip>
          <a:stretch>
            <a:fillRect/>
          </a:stretch>
        </p:blipFill>
        <p:spPr>
          <a:xfrm rot="5400000">
            <a:off x="7670975" y="2009799"/>
            <a:ext cx="4813000" cy="1123900"/>
          </a:xfrm>
          <a:prstGeom prst="rect">
            <a:avLst/>
          </a:prstGeom>
          <a:noFill/>
          <a:ln>
            <a:noFill/>
          </a:ln>
        </p:spPr>
      </p:pic>
      <p:pic>
        <p:nvPicPr>
          <p:cNvPr id="57" name="Google Shape;57;p6"/>
          <p:cNvPicPr preferRelativeResize="0"/>
          <p:nvPr/>
        </p:nvPicPr>
        <p:blipFill>
          <a:blip r:embed="rId6">
            <a:alphaModFix/>
          </a:blip>
          <a:stretch>
            <a:fillRect/>
          </a:stretch>
        </p:blipFill>
        <p:spPr>
          <a:xfrm>
            <a:off x="0" y="5358962"/>
            <a:ext cx="9143999" cy="160742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3/5 img right">
  <p:cSld name="3/5 img right">
    <p:bg>
      <p:bgPr>
        <a:solidFill>
          <a:schemeClr val="accent2"/>
        </a:solidFill>
        <a:effectLst/>
      </p:bgPr>
    </p:bg>
    <p:spTree>
      <p:nvGrpSpPr>
        <p:cNvPr id="1" name="Shape 58"/>
        <p:cNvGrpSpPr/>
        <p:nvPr/>
      </p:nvGrpSpPr>
      <p:grpSpPr>
        <a:xfrm>
          <a:off x="0" y="0"/>
          <a:ext cx="0" cy="0"/>
          <a:chOff x="0" y="0"/>
          <a:chExt cx="0" cy="0"/>
        </a:xfrm>
      </p:grpSpPr>
      <p:sp>
        <p:nvSpPr>
          <p:cNvPr id="59" name="Google Shape;59;p7"/>
          <p:cNvSpPr>
            <a:spLocks noGrp="1"/>
          </p:cNvSpPr>
          <p:nvPr>
            <p:ph type="pic" idx="2"/>
          </p:nvPr>
        </p:nvSpPr>
        <p:spPr>
          <a:xfrm>
            <a:off x="3657600" y="0"/>
            <a:ext cx="5486400" cy="51435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300"/>
              </a:spcBef>
              <a:spcAft>
                <a:spcPts val="0"/>
              </a:spcAft>
              <a:buClr>
                <a:srgbClr val="000000"/>
              </a:buClr>
              <a:buSzPts val="1400"/>
              <a:buFont typeface="DM Sans"/>
              <a:buChar char="•"/>
              <a:defRPr sz="1400" i="0" u="none" strike="noStrike" cap="none">
                <a:solidFill>
                  <a:srgbClr val="000000"/>
                </a:solidFill>
                <a:latin typeface="DM Sans"/>
                <a:ea typeface="DM Sans"/>
                <a:cs typeface="DM Sans"/>
                <a:sym typeface="DM Sans"/>
              </a:defRPr>
            </a:lvl1pPr>
            <a:lvl2pPr marR="0" lvl="1"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2pPr>
            <a:lvl3pPr marR="0" lvl="2"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3pPr>
            <a:lvl4pPr marR="0" lvl="3"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4pPr>
            <a:lvl5pPr marR="0" lvl="4"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5pPr>
            <a:lvl6pPr marR="0" lvl="5"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6pPr>
            <a:lvl7pPr marR="0" lvl="6"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7pPr>
            <a:lvl8pPr marR="0" lvl="7"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8pPr>
            <a:lvl9pPr marR="0" lvl="8" algn="l" rtl="0">
              <a:lnSpc>
                <a:spcPct val="100000"/>
              </a:lnSpc>
              <a:spcBef>
                <a:spcPts val="1300"/>
              </a:spcBef>
              <a:spcAft>
                <a:spcPts val="0"/>
              </a:spcAft>
              <a:buClr>
                <a:srgbClr val="000000"/>
              </a:buClr>
              <a:buSzPts val="1000"/>
              <a:buFont typeface="Barlow"/>
              <a:buChar char="•"/>
              <a:defRPr sz="1400" b="0" i="0" u="none" strike="noStrike" cap="none">
                <a:solidFill>
                  <a:srgbClr val="000000"/>
                </a:solidFill>
                <a:latin typeface="Barlow"/>
                <a:ea typeface="Barlow"/>
                <a:cs typeface="Barlow"/>
                <a:sym typeface="Barlow"/>
              </a:defRPr>
            </a:lvl9pPr>
          </a:lstStyle>
          <a:p>
            <a:endParaRPr/>
          </a:p>
        </p:txBody>
      </p:sp>
      <p:sp>
        <p:nvSpPr>
          <p:cNvPr id="60" name="Google Shape;60;p7"/>
          <p:cNvSpPr txBox="1">
            <a:spLocks noGrp="1"/>
          </p:cNvSpPr>
          <p:nvPr>
            <p:ph type="body" idx="1"/>
          </p:nvPr>
        </p:nvSpPr>
        <p:spPr>
          <a:xfrm>
            <a:off x="238125" y="1190625"/>
            <a:ext cx="3077179" cy="33813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00"/>
              </a:spcBef>
              <a:spcAft>
                <a:spcPts val="0"/>
              </a:spcAft>
              <a:buClr>
                <a:srgbClr val="000000"/>
              </a:buClr>
              <a:buSzPts val="700"/>
              <a:buFont typeface="DM Sans"/>
              <a:buNone/>
              <a:defRPr>
                <a:latin typeface="DM Sans"/>
                <a:ea typeface="DM Sans"/>
                <a:cs typeface="DM Sans"/>
                <a:sym typeface="DM Sans"/>
              </a:defRPr>
            </a:lvl1pPr>
            <a:lvl2pPr marL="914400" lvl="1" indent="-228600" algn="l">
              <a:lnSpc>
                <a:spcPct val="100000"/>
              </a:lnSpc>
              <a:spcBef>
                <a:spcPts val="200"/>
              </a:spcBef>
              <a:spcAft>
                <a:spcPts val="0"/>
              </a:spcAft>
              <a:buClr>
                <a:srgbClr val="000000"/>
              </a:buClr>
              <a:buSzPts val="700"/>
              <a:buFont typeface="DM Sans"/>
              <a:buNone/>
              <a:defRPr>
                <a:latin typeface="DM Sans"/>
                <a:ea typeface="DM Sans"/>
                <a:cs typeface="DM Sans"/>
                <a:sym typeface="DM Sans"/>
              </a:defRPr>
            </a:lvl2pPr>
            <a:lvl3pPr marL="1371600" lvl="2" indent="-228600" algn="l">
              <a:lnSpc>
                <a:spcPct val="100000"/>
              </a:lnSpc>
              <a:spcBef>
                <a:spcPts val="200"/>
              </a:spcBef>
              <a:spcAft>
                <a:spcPts val="0"/>
              </a:spcAft>
              <a:buClr>
                <a:srgbClr val="000000"/>
              </a:buClr>
              <a:buSzPts val="700"/>
              <a:buFont typeface="DM Sans"/>
              <a:buNone/>
              <a:defRPr>
                <a:latin typeface="DM Sans"/>
                <a:ea typeface="DM Sans"/>
                <a:cs typeface="DM Sans"/>
                <a:sym typeface="DM Sans"/>
              </a:defRPr>
            </a:lvl3pPr>
            <a:lvl4pPr marL="1828800" lvl="3" indent="-228600" algn="l">
              <a:lnSpc>
                <a:spcPct val="100000"/>
              </a:lnSpc>
              <a:spcBef>
                <a:spcPts val="200"/>
              </a:spcBef>
              <a:spcAft>
                <a:spcPts val="0"/>
              </a:spcAft>
              <a:buClr>
                <a:srgbClr val="000000"/>
              </a:buClr>
              <a:buSzPts val="700"/>
              <a:buFont typeface="DM Sans"/>
              <a:buNone/>
              <a:defRPr>
                <a:latin typeface="DM Sans"/>
                <a:ea typeface="DM Sans"/>
                <a:cs typeface="DM Sans"/>
                <a:sym typeface="DM Sans"/>
              </a:defRPr>
            </a:lvl4pPr>
            <a:lvl5pPr marL="2286000" lvl="4" indent="-228600" algn="l">
              <a:lnSpc>
                <a:spcPct val="100000"/>
              </a:lnSpc>
              <a:spcBef>
                <a:spcPts val="200"/>
              </a:spcBef>
              <a:spcAft>
                <a:spcPts val="0"/>
              </a:spcAft>
              <a:buClr>
                <a:srgbClr val="000000"/>
              </a:buClr>
              <a:buSzPts val="700"/>
              <a:buFont typeface="DM Sans"/>
              <a:buNone/>
              <a:defRPr>
                <a:latin typeface="DM Sans"/>
                <a:ea typeface="DM Sans"/>
                <a:cs typeface="DM Sans"/>
                <a:sym typeface="DM Sans"/>
              </a:defRPr>
            </a:lvl5pPr>
            <a:lvl6pPr marL="2743200" lvl="5"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6pPr>
            <a:lvl7pPr marL="3200400" lvl="6"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7pPr>
            <a:lvl8pPr marL="3657600" lvl="7"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8pPr>
            <a:lvl9pPr marL="4114800" lvl="8"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9pPr>
          </a:lstStyle>
          <a:p>
            <a:endParaRPr/>
          </a:p>
        </p:txBody>
      </p:sp>
      <p:sp>
        <p:nvSpPr>
          <p:cNvPr id="61" name="Google Shape;61;p7"/>
          <p:cNvSpPr txBox="1">
            <a:spLocks noGrp="1"/>
          </p:cNvSpPr>
          <p:nvPr>
            <p:ph type="title"/>
          </p:nvPr>
        </p:nvSpPr>
        <p:spPr>
          <a:xfrm>
            <a:off x="238125" y="476250"/>
            <a:ext cx="3077179" cy="66675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000000"/>
              </a:buClr>
              <a:buSzPts val="1800"/>
              <a:buNone/>
              <a:defRPr sz="1800">
                <a:solidFill>
                  <a:srgbClr val="000000"/>
                </a:solidFill>
              </a:defRPr>
            </a:lvl1pPr>
            <a:lvl2pPr lvl="1"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2pPr>
            <a:lvl3pPr lvl="2"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3pPr>
            <a:lvl4pPr lvl="3"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4pPr>
            <a:lvl5pPr lvl="4"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5pPr>
            <a:lvl6pPr lvl="5"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6pPr>
            <a:lvl7pPr lvl="6"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7pPr>
            <a:lvl8pPr lvl="7"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8pPr>
            <a:lvl9pPr lvl="8"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9pPr>
          </a:lstStyle>
          <a:p>
            <a:endParaRPr/>
          </a:p>
        </p:txBody>
      </p:sp>
      <p:sp>
        <p:nvSpPr>
          <p:cNvPr id="62" name="Google Shape;62;p7"/>
          <p:cNvSpPr txBox="1">
            <a:spLocks noGrp="1"/>
          </p:cNvSpPr>
          <p:nvPr>
            <p:ph type="sldNum" idx="12"/>
          </p:nvPr>
        </p:nvSpPr>
        <p:spPr>
          <a:xfrm>
            <a:off x="3344251" y="4810125"/>
            <a:ext cx="82201" cy="1143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Barlow Semi Condensed SemiBold"/>
              <a:buNone/>
              <a:defRPr>
                <a:solidFill>
                  <a:srgbClr val="000000"/>
                </a:solidFill>
              </a:defRPr>
            </a:lvl1pPr>
            <a:lvl2pPr marL="0" marR="0" lvl="1" indent="0" algn="r">
              <a:lnSpc>
                <a:spcPct val="100000"/>
              </a:lnSpc>
              <a:spcBef>
                <a:spcPts val="0"/>
              </a:spcBef>
              <a:spcAft>
                <a:spcPts val="0"/>
              </a:spcAft>
              <a:buClr>
                <a:srgbClr val="000000"/>
              </a:buClr>
              <a:buSzPts val="800"/>
              <a:buFont typeface="Barlow Semi Condensed SemiBold"/>
              <a:buNone/>
              <a:defRPr>
                <a:solidFill>
                  <a:srgbClr val="000000"/>
                </a:solidFill>
              </a:defRPr>
            </a:lvl2pPr>
            <a:lvl3pPr marL="0" marR="0" lvl="2" indent="0" algn="r">
              <a:lnSpc>
                <a:spcPct val="100000"/>
              </a:lnSpc>
              <a:spcBef>
                <a:spcPts val="0"/>
              </a:spcBef>
              <a:spcAft>
                <a:spcPts val="0"/>
              </a:spcAft>
              <a:buClr>
                <a:srgbClr val="000000"/>
              </a:buClr>
              <a:buSzPts val="800"/>
              <a:buFont typeface="Barlow Semi Condensed SemiBold"/>
              <a:buNone/>
              <a:defRPr>
                <a:solidFill>
                  <a:srgbClr val="000000"/>
                </a:solidFill>
              </a:defRPr>
            </a:lvl3pPr>
            <a:lvl4pPr marL="0" marR="0" lvl="3" indent="0" algn="r">
              <a:lnSpc>
                <a:spcPct val="100000"/>
              </a:lnSpc>
              <a:spcBef>
                <a:spcPts val="0"/>
              </a:spcBef>
              <a:spcAft>
                <a:spcPts val="0"/>
              </a:spcAft>
              <a:buClr>
                <a:srgbClr val="000000"/>
              </a:buClr>
              <a:buSzPts val="800"/>
              <a:buFont typeface="Barlow Semi Condensed SemiBold"/>
              <a:buNone/>
              <a:defRPr>
                <a:solidFill>
                  <a:srgbClr val="000000"/>
                </a:solidFill>
              </a:defRPr>
            </a:lvl4pPr>
            <a:lvl5pPr marL="0" marR="0" lvl="4" indent="0" algn="r">
              <a:lnSpc>
                <a:spcPct val="100000"/>
              </a:lnSpc>
              <a:spcBef>
                <a:spcPts val="0"/>
              </a:spcBef>
              <a:spcAft>
                <a:spcPts val="0"/>
              </a:spcAft>
              <a:buClr>
                <a:srgbClr val="000000"/>
              </a:buClr>
              <a:buSzPts val="800"/>
              <a:buFont typeface="Barlow Semi Condensed SemiBold"/>
              <a:buNone/>
              <a:defRPr>
                <a:solidFill>
                  <a:srgbClr val="000000"/>
                </a:solidFill>
              </a:defRPr>
            </a:lvl5pPr>
            <a:lvl6pPr marL="0" marR="0" lvl="5" indent="0" algn="r">
              <a:lnSpc>
                <a:spcPct val="100000"/>
              </a:lnSpc>
              <a:spcBef>
                <a:spcPts val="0"/>
              </a:spcBef>
              <a:spcAft>
                <a:spcPts val="0"/>
              </a:spcAft>
              <a:buClr>
                <a:srgbClr val="000000"/>
              </a:buClr>
              <a:buSzPts val="800"/>
              <a:buFont typeface="Barlow Semi Condensed SemiBold"/>
              <a:buNone/>
              <a:defRPr>
                <a:solidFill>
                  <a:srgbClr val="000000"/>
                </a:solidFill>
              </a:defRPr>
            </a:lvl6pPr>
            <a:lvl7pPr marL="0" marR="0" lvl="6" indent="0" algn="r">
              <a:lnSpc>
                <a:spcPct val="100000"/>
              </a:lnSpc>
              <a:spcBef>
                <a:spcPts val="0"/>
              </a:spcBef>
              <a:spcAft>
                <a:spcPts val="0"/>
              </a:spcAft>
              <a:buClr>
                <a:srgbClr val="000000"/>
              </a:buClr>
              <a:buSzPts val="800"/>
              <a:buFont typeface="Barlow Semi Condensed SemiBold"/>
              <a:buNone/>
              <a:defRPr>
                <a:solidFill>
                  <a:srgbClr val="000000"/>
                </a:solidFill>
              </a:defRPr>
            </a:lvl7pPr>
            <a:lvl8pPr marL="0" marR="0" lvl="7" indent="0" algn="r">
              <a:lnSpc>
                <a:spcPct val="100000"/>
              </a:lnSpc>
              <a:spcBef>
                <a:spcPts val="0"/>
              </a:spcBef>
              <a:spcAft>
                <a:spcPts val="0"/>
              </a:spcAft>
              <a:buClr>
                <a:srgbClr val="000000"/>
              </a:buClr>
              <a:buSzPts val="800"/>
              <a:buFont typeface="Barlow Semi Condensed SemiBold"/>
              <a:buNone/>
              <a:defRPr>
                <a:solidFill>
                  <a:srgbClr val="000000"/>
                </a:solidFill>
              </a:defRPr>
            </a:lvl8pPr>
            <a:lvl9pPr marL="0" marR="0" lvl="8" indent="0" algn="r">
              <a:lnSpc>
                <a:spcPct val="100000"/>
              </a:lnSpc>
              <a:spcBef>
                <a:spcPts val="0"/>
              </a:spcBef>
              <a:spcAft>
                <a:spcPts val="0"/>
              </a:spcAft>
              <a:buClr>
                <a:srgbClr val="000000"/>
              </a:buClr>
              <a:buSzPts val="800"/>
              <a:buFont typeface="Barlow Semi Condensed SemiBold"/>
              <a:buNone/>
              <a:defRPr>
                <a:solidFill>
                  <a:srgbClr val="000000"/>
                </a:solidFill>
              </a:defRPr>
            </a:lvl9pPr>
          </a:lstStyle>
          <a:p>
            <a:pPr marL="0" lvl="0" indent="0" algn="r" rtl="0">
              <a:spcBef>
                <a:spcPts val="0"/>
              </a:spcBef>
              <a:spcAft>
                <a:spcPts val="0"/>
              </a:spcAft>
              <a:buNone/>
            </a:pPr>
            <a:fld id="{00000000-1234-1234-1234-123412341234}" type="slidenum">
              <a:rPr lang="de"/>
              <a:t>‹Nr.›</a:t>
            </a:fld>
            <a:endParaRPr>
              <a:solidFill>
                <a:schemeClr val="accent2"/>
              </a:solidFill>
            </a:endParaRPr>
          </a:p>
        </p:txBody>
      </p:sp>
      <p:sp>
        <p:nvSpPr>
          <p:cNvPr id="63" name="Google Shape;63;p7"/>
          <p:cNvSpPr txBox="1">
            <a:spLocks noGrp="1"/>
          </p:cNvSpPr>
          <p:nvPr>
            <p:ph type="body" idx="3"/>
          </p:nvPr>
        </p:nvSpPr>
        <p:spPr>
          <a:xfrm>
            <a:off x="238125" y="238125"/>
            <a:ext cx="3077179" cy="238125"/>
          </a:xfrm>
          <a:prstGeom prst="rect">
            <a:avLst/>
          </a:prstGeom>
          <a:noFill/>
          <a:ln>
            <a:noFill/>
          </a:ln>
        </p:spPr>
        <p:txBody>
          <a:bodyPr spcFirstLastPara="1" wrap="square" lIns="0" tIns="0" rIns="0" bIns="0" anchor="t" anchorCtr="0">
            <a:noAutofit/>
          </a:bodyPr>
          <a:lstStyle>
            <a:lvl1pPr marL="457200" lvl="0" indent="-228600">
              <a:lnSpc>
                <a:spcPct val="125000"/>
              </a:lnSpc>
              <a:spcBef>
                <a:spcPts val="0"/>
              </a:spcBef>
              <a:spcAft>
                <a:spcPts val="0"/>
              </a:spcAft>
              <a:buClr>
                <a:srgbClr val="000000"/>
              </a:buClr>
              <a:buSzPts val="900"/>
              <a:buFont typeface="DM Sans"/>
              <a:buNone/>
              <a:defRPr sz="900" cap="none">
                <a:latin typeface="DM Sans"/>
                <a:ea typeface="DM Sans"/>
                <a:cs typeface="DM Sans"/>
                <a:sym typeface="DM Sans"/>
              </a:defRPr>
            </a:lvl1pPr>
            <a:lvl2pPr marL="914400" lvl="1" indent="-260350">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2pPr>
            <a:lvl3pPr marL="1371600" lvl="2" indent="-260350">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3pPr>
            <a:lvl4pPr marL="1828800" lvl="3" indent="-260350">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4pPr>
            <a:lvl5pPr marL="2286000" lvl="4" indent="-260350">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5pPr>
            <a:lvl6pPr marL="2743200" lvl="5" indent="-260350">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6pPr>
            <a:lvl7pPr marL="3200400" lvl="6" indent="-260350">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7pPr>
            <a:lvl8pPr marL="3657600" lvl="7" indent="-260350">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8pPr>
            <a:lvl9pPr marL="4114800" lvl="8" indent="-260350">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9pPr>
          </a:lstStyle>
          <a:p>
            <a:endParaRPr/>
          </a:p>
        </p:txBody>
      </p:sp>
      <p:cxnSp>
        <p:nvCxnSpPr>
          <p:cNvPr id="64" name="Google Shape;64;p7"/>
          <p:cNvCxnSpPr/>
          <p:nvPr/>
        </p:nvCxnSpPr>
        <p:spPr>
          <a:xfrm rot="10800000" flipH="1">
            <a:off x="3657600" y="0"/>
            <a:ext cx="0" cy="5143500"/>
          </a:xfrm>
          <a:prstGeom prst="straightConnector1">
            <a:avLst/>
          </a:prstGeom>
          <a:noFill/>
          <a:ln w="76200" cap="flat" cmpd="sng">
            <a:solidFill>
              <a:srgbClr val="E7E7E7"/>
            </a:solidFill>
            <a:prstDash val="solid"/>
            <a:miter lim="400000"/>
            <a:headEnd type="none" w="sm" len="sm"/>
            <a:tailEnd type="none" w="sm" len="sm"/>
          </a:ln>
        </p:spPr>
      </p:cxnSp>
      <p:pic>
        <p:nvPicPr>
          <p:cNvPr id="65" name="Google Shape;65;p7" descr="rgb_germantech__logo.pdf"/>
          <p:cNvPicPr preferRelativeResize="0"/>
          <p:nvPr/>
        </p:nvPicPr>
        <p:blipFill rotWithShape="1">
          <a:blip r:embed="rId2">
            <a:alphaModFix/>
          </a:blip>
          <a:srcRect/>
          <a:stretch/>
        </p:blipFill>
        <p:spPr>
          <a:xfrm>
            <a:off x="231275" y="4673119"/>
            <a:ext cx="1038417" cy="371161"/>
          </a:xfrm>
          <a:prstGeom prst="rect">
            <a:avLst/>
          </a:prstGeom>
          <a:noFill/>
          <a:ln>
            <a:noFill/>
          </a:ln>
        </p:spPr>
      </p:pic>
      <p:sp>
        <p:nvSpPr>
          <p:cNvPr id="66" name="Google Shape;66;p7"/>
          <p:cNvSpPr txBox="1"/>
          <p:nvPr/>
        </p:nvSpPr>
        <p:spPr>
          <a:xfrm>
            <a:off x="787750" y="-551425"/>
            <a:ext cx="24846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Barlow Semi Condensed"/>
              <a:ea typeface="Barlow Semi Condensed"/>
              <a:cs typeface="Barlow Semi Condensed"/>
              <a:sym typeface="Barlow Semi Condensed"/>
            </a:endParaRPr>
          </a:p>
        </p:txBody>
      </p:sp>
      <p:pic>
        <p:nvPicPr>
          <p:cNvPr id="67" name="Google Shape;67;p7"/>
          <p:cNvPicPr preferRelativeResize="0"/>
          <p:nvPr/>
        </p:nvPicPr>
        <p:blipFill>
          <a:blip r:embed="rId3">
            <a:alphaModFix/>
          </a:blip>
          <a:stretch>
            <a:fillRect/>
          </a:stretch>
        </p:blipFill>
        <p:spPr>
          <a:xfrm>
            <a:off x="3920300" y="-1954527"/>
            <a:ext cx="5223699" cy="992500"/>
          </a:xfrm>
          <a:prstGeom prst="rect">
            <a:avLst/>
          </a:prstGeom>
          <a:noFill/>
          <a:ln>
            <a:noFill/>
          </a:ln>
        </p:spPr>
      </p:pic>
      <p:pic>
        <p:nvPicPr>
          <p:cNvPr id="68" name="Google Shape;68;p7"/>
          <p:cNvPicPr preferRelativeResize="0"/>
          <p:nvPr/>
        </p:nvPicPr>
        <p:blipFill>
          <a:blip r:embed="rId4">
            <a:alphaModFix/>
          </a:blip>
          <a:stretch>
            <a:fillRect/>
          </a:stretch>
        </p:blipFill>
        <p:spPr>
          <a:xfrm>
            <a:off x="3920300" y="-1001671"/>
            <a:ext cx="5223701" cy="922545"/>
          </a:xfrm>
          <a:prstGeom prst="rect">
            <a:avLst/>
          </a:prstGeom>
          <a:noFill/>
          <a:ln>
            <a:noFill/>
          </a:ln>
        </p:spPr>
      </p:pic>
      <p:pic>
        <p:nvPicPr>
          <p:cNvPr id="69" name="Google Shape;69;p7"/>
          <p:cNvPicPr preferRelativeResize="0"/>
          <p:nvPr/>
        </p:nvPicPr>
        <p:blipFill>
          <a:blip r:embed="rId5">
            <a:alphaModFix/>
          </a:blip>
          <a:stretch>
            <a:fillRect/>
          </a:stretch>
        </p:blipFill>
        <p:spPr>
          <a:xfrm rot="5400000">
            <a:off x="7670975" y="2009799"/>
            <a:ext cx="4813000" cy="1123900"/>
          </a:xfrm>
          <a:prstGeom prst="rect">
            <a:avLst/>
          </a:prstGeom>
          <a:noFill/>
          <a:ln>
            <a:noFill/>
          </a:ln>
        </p:spPr>
      </p:pic>
      <p:pic>
        <p:nvPicPr>
          <p:cNvPr id="70" name="Google Shape;70;p7"/>
          <p:cNvPicPr preferRelativeResize="0"/>
          <p:nvPr/>
        </p:nvPicPr>
        <p:blipFill>
          <a:blip r:embed="rId6">
            <a:alphaModFix/>
          </a:blip>
          <a:stretch>
            <a:fillRect/>
          </a:stretch>
        </p:blipFill>
        <p:spPr>
          <a:xfrm>
            <a:off x="0" y="5358962"/>
            <a:ext cx="9143999" cy="16074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3/5 img left">
  <p:cSld name="3/5 img left">
    <p:bg>
      <p:bgPr>
        <a:solidFill>
          <a:schemeClr val="accent2"/>
        </a:solidFill>
        <a:effectLst/>
      </p:bgPr>
    </p:bg>
    <p:spTree>
      <p:nvGrpSpPr>
        <p:cNvPr id="1" name="Shape 71"/>
        <p:cNvGrpSpPr/>
        <p:nvPr/>
      </p:nvGrpSpPr>
      <p:grpSpPr>
        <a:xfrm>
          <a:off x="0" y="0"/>
          <a:ext cx="0" cy="0"/>
          <a:chOff x="0" y="0"/>
          <a:chExt cx="0" cy="0"/>
        </a:xfrm>
      </p:grpSpPr>
      <p:sp>
        <p:nvSpPr>
          <p:cNvPr id="72" name="Google Shape;72;p8"/>
          <p:cNvSpPr>
            <a:spLocks noGrp="1"/>
          </p:cNvSpPr>
          <p:nvPr>
            <p:ph type="pic" idx="2"/>
          </p:nvPr>
        </p:nvSpPr>
        <p:spPr>
          <a:xfrm>
            <a:off x="0" y="0"/>
            <a:ext cx="5486400" cy="51435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1300"/>
              </a:spcBef>
              <a:spcAft>
                <a:spcPts val="0"/>
              </a:spcAft>
              <a:buClr>
                <a:srgbClr val="000000"/>
              </a:buClr>
              <a:buSzPts val="1400"/>
              <a:buFont typeface="DM Sans"/>
              <a:buChar char="•"/>
              <a:defRPr sz="1400" i="0" u="none" strike="noStrike" cap="none">
                <a:solidFill>
                  <a:srgbClr val="000000"/>
                </a:solidFill>
                <a:latin typeface="DM Sans"/>
                <a:ea typeface="DM Sans"/>
                <a:cs typeface="DM Sans"/>
                <a:sym typeface="DM Sans"/>
              </a:defRPr>
            </a:lvl1pPr>
            <a:lvl2pPr marR="0" lvl="1" algn="l" rtl="0">
              <a:lnSpc>
                <a:spcPct val="100000"/>
              </a:lnSpc>
              <a:spcBef>
                <a:spcPts val="1300"/>
              </a:spcBef>
              <a:spcAft>
                <a:spcPts val="0"/>
              </a:spcAft>
              <a:buClr>
                <a:srgbClr val="000000"/>
              </a:buClr>
              <a:buSzPts val="1000"/>
              <a:buFont typeface="DM Sans"/>
              <a:buChar char="•"/>
              <a:defRPr sz="1400" i="0" u="none" strike="noStrike" cap="none">
                <a:solidFill>
                  <a:srgbClr val="000000"/>
                </a:solidFill>
                <a:latin typeface="DM Sans"/>
                <a:ea typeface="DM Sans"/>
                <a:cs typeface="DM Sans"/>
                <a:sym typeface="DM Sans"/>
              </a:defRPr>
            </a:lvl2pPr>
            <a:lvl3pPr marR="0" lvl="2" algn="l" rtl="0">
              <a:lnSpc>
                <a:spcPct val="100000"/>
              </a:lnSpc>
              <a:spcBef>
                <a:spcPts val="1300"/>
              </a:spcBef>
              <a:spcAft>
                <a:spcPts val="0"/>
              </a:spcAft>
              <a:buClr>
                <a:srgbClr val="000000"/>
              </a:buClr>
              <a:buSzPts val="1000"/>
              <a:buFont typeface="DM Sans"/>
              <a:buChar char="•"/>
              <a:defRPr sz="1400" i="0" u="none" strike="noStrike" cap="none">
                <a:solidFill>
                  <a:srgbClr val="000000"/>
                </a:solidFill>
                <a:latin typeface="DM Sans"/>
                <a:ea typeface="DM Sans"/>
                <a:cs typeface="DM Sans"/>
                <a:sym typeface="DM Sans"/>
              </a:defRPr>
            </a:lvl3pPr>
            <a:lvl4pPr marR="0" lvl="3" algn="l" rtl="0">
              <a:lnSpc>
                <a:spcPct val="100000"/>
              </a:lnSpc>
              <a:spcBef>
                <a:spcPts val="1300"/>
              </a:spcBef>
              <a:spcAft>
                <a:spcPts val="0"/>
              </a:spcAft>
              <a:buClr>
                <a:srgbClr val="000000"/>
              </a:buClr>
              <a:buSzPts val="1000"/>
              <a:buFont typeface="DM Sans"/>
              <a:buChar char="•"/>
              <a:defRPr sz="1400" i="0" u="none" strike="noStrike" cap="none">
                <a:solidFill>
                  <a:srgbClr val="000000"/>
                </a:solidFill>
                <a:latin typeface="DM Sans"/>
                <a:ea typeface="DM Sans"/>
                <a:cs typeface="DM Sans"/>
                <a:sym typeface="DM Sans"/>
              </a:defRPr>
            </a:lvl4pPr>
            <a:lvl5pPr marR="0" lvl="4" algn="l" rtl="0">
              <a:lnSpc>
                <a:spcPct val="100000"/>
              </a:lnSpc>
              <a:spcBef>
                <a:spcPts val="1300"/>
              </a:spcBef>
              <a:spcAft>
                <a:spcPts val="0"/>
              </a:spcAft>
              <a:buClr>
                <a:srgbClr val="000000"/>
              </a:buClr>
              <a:buSzPts val="1000"/>
              <a:buFont typeface="DM Sans"/>
              <a:buChar char="•"/>
              <a:defRPr sz="1400" i="0" u="none" strike="noStrike" cap="none">
                <a:solidFill>
                  <a:srgbClr val="000000"/>
                </a:solidFill>
                <a:latin typeface="DM Sans"/>
                <a:ea typeface="DM Sans"/>
                <a:cs typeface="DM Sans"/>
                <a:sym typeface="DM Sans"/>
              </a:defRPr>
            </a:lvl5pPr>
            <a:lvl6pPr marR="0" lvl="5" algn="l" rtl="0">
              <a:lnSpc>
                <a:spcPct val="100000"/>
              </a:lnSpc>
              <a:spcBef>
                <a:spcPts val="1300"/>
              </a:spcBef>
              <a:spcAft>
                <a:spcPts val="0"/>
              </a:spcAft>
              <a:buClr>
                <a:srgbClr val="000000"/>
              </a:buClr>
              <a:buSzPts val="1000"/>
              <a:buFont typeface="DM Sans"/>
              <a:buChar char="•"/>
              <a:defRPr sz="1400" i="0" u="none" strike="noStrike" cap="none">
                <a:solidFill>
                  <a:srgbClr val="000000"/>
                </a:solidFill>
                <a:latin typeface="DM Sans"/>
                <a:ea typeface="DM Sans"/>
                <a:cs typeface="DM Sans"/>
                <a:sym typeface="DM Sans"/>
              </a:defRPr>
            </a:lvl6pPr>
            <a:lvl7pPr marR="0" lvl="6" algn="l" rtl="0">
              <a:lnSpc>
                <a:spcPct val="100000"/>
              </a:lnSpc>
              <a:spcBef>
                <a:spcPts val="1300"/>
              </a:spcBef>
              <a:spcAft>
                <a:spcPts val="0"/>
              </a:spcAft>
              <a:buClr>
                <a:srgbClr val="000000"/>
              </a:buClr>
              <a:buSzPts val="1000"/>
              <a:buFont typeface="DM Sans"/>
              <a:buChar char="•"/>
              <a:defRPr sz="1400" i="0" u="none" strike="noStrike" cap="none">
                <a:solidFill>
                  <a:srgbClr val="000000"/>
                </a:solidFill>
                <a:latin typeface="DM Sans"/>
                <a:ea typeface="DM Sans"/>
                <a:cs typeface="DM Sans"/>
                <a:sym typeface="DM Sans"/>
              </a:defRPr>
            </a:lvl7pPr>
            <a:lvl8pPr marR="0" lvl="7" algn="l" rtl="0">
              <a:lnSpc>
                <a:spcPct val="100000"/>
              </a:lnSpc>
              <a:spcBef>
                <a:spcPts val="1300"/>
              </a:spcBef>
              <a:spcAft>
                <a:spcPts val="0"/>
              </a:spcAft>
              <a:buClr>
                <a:srgbClr val="000000"/>
              </a:buClr>
              <a:buSzPts val="1000"/>
              <a:buFont typeface="DM Sans"/>
              <a:buChar char="•"/>
              <a:defRPr sz="1400" i="0" u="none" strike="noStrike" cap="none">
                <a:solidFill>
                  <a:srgbClr val="000000"/>
                </a:solidFill>
                <a:latin typeface="DM Sans"/>
                <a:ea typeface="DM Sans"/>
                <a:cs typeface="DM Sans"/>
                <a:sym typeface="DM Sans"/>
              </a:defRPr>
            </a:lvl8pPr>
            <a:lvl9pPr marR="0" lvl="8" algn="l" rtl="0">
              <a:lnSpc>
                <a:spcPct val="100000"/>
              </a:lnSpc>
              <a:spcBef>
                <a:spcPts val="1300"/>
              </a:spcBef>
              <a:spcAft>
                <a:spcPts val="0"/>
              </a:spcAft>
              <a:buClr>
                <a:srgbClr val="000000"/>
              </a:buClr>
              <a:buSzPts val="1000"/>
              <a:buFont typeface="DM Sans"/>
              <a:buChar char="•"/>
              <a:defRPr sz="1400" i="0" u="none" strike="noStrike" cap="none">
                <a:solidFill>
                  <a:srgbClr val="000000"/>
                </a:solidFill>
                <a:latin typeface="DM Sans"/>
                <a:ea typeface="DM Sans"/>
                <a:cs typeface="DM Sans"/>
                <a:sym typeface="DM Sans"/>
              </a:defRPr>
            </a:lvl9pPr>
          </a:lstStyle>
          <a:p>
            <a:endParaRPr/>
          </a:p>
        </p:txBody>
      </p:sp>
      <p:sp>
        <p:nvSpPr>
          <p:cNvPr id="73" name="Google Shape;73;p8"/>
          <p:cNvSpPr txBox="1">
            <a:spLocks noGrp="1"/>
          </p:cNvSpPr>
          <p:nvPr>
            <p:ph type="body" idx="1"/>
          </p:nvPr>
        </p:nvSpPr>
        <p:spPr>
          <a:xfrm>
            <a:off x="5772150" y="1190625"/>
            <a:ext cx="3077179" cy="3381375"/>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00"/>
              </a:spcBef>
              <a:spcAft>
                <a:spcPts val="0"/>
              </a:spcAft>
              <a:buClr>
                <a:srgbClr val="000000"/>
              </a:buClr>
              <a:buSzPts val="700"/>
              <a:buFont typeface="DM Sans"/>
              <a:buNone/>
              <a:defRPr>
                <a:latin typeface="DM Sans"/>
                <a:ea typeface="DM Sans"/>
                <a:cs typeface="DM Sans"/>
                <a:sym typeface="DM Sans"/>
              </a:defRPr>
            </a:lvl1pPr>
            <a:lvl2pPr marL="914400" lvl="1" indent="-228600" algn="l">
              <a:lnSpc>
                <a:spcPct val="100000"/>
              </a:lnSpc>
              <a:spcBef>
                <a:spcPts val="200"/>
              </a:spcBef>
              <a:spcAft>
                <a:spcPts val="0"/>
              </a:spcAft>
              <a:buClr>
                <a:srgbClr val="000000"/>
              </a:buClr>
              <a:buSzPts val="700"/>
              <a:buFont typeface="DM Sans"/>
              <a:buNone/>
              <a:defRPr>
                <a:latin typeface="DM Sans"/>
                <a:ea typeface="DM Sans"/>
                <a:cs typeface="DM Sans"/>
                <a:sym typeface="DM Sans"/>
              </a:defRPr>
            </a:lvl2pPr>
            <a:lvl3pPr marL="1371600" lvl="2" indent="-228600" algn="l">
              <a:lnSpc>
                <a:spcPct val="100000"/>
              </a:lnSpc>
              <a:spcBef>
                <a:spcPts val="200"/>
              </a:spcBef>
              <a:spcAft>
                <a:spcPts val="0"/>
              </a:spcAft>
              <a:buClr>
                <a:srgbClr val="000000"/>
              </a:buClr>
              <a:buSzPts val="700"/>
              <a:buFont typeface="DM Sans"/>
              <a:buNone/>
              <a:defRPr>
                <a:latin typeface="DM Sans"/>
                <a:ea typeface="DM Sans"/>
                <a:cs typeface="DM Sans"/>
                <a:sym typeface="DM Sans"/>
              </a:defRPr>
            </a:lvl3pPr>
            <a:lvl4pPr marL="1828800" lvl="3" indent="-228600" algn="l">
              <a:lnSpc>
                <a:spcPct val="100000"/>
              </a:lnSpc>
              <a:spcBef>
                <a:spcPts val="200"/>
              </a:spcBef>
              <a:spcAft>
                <a:spcPts val="0"/>
              </a:spcAft>
              <a:buClr>
                <a:srgbClr val="000000"/>
              </a:buClr>
              <a:buSzPts val="700"/>
              <a:buFont typeface="DM Sans"/>
              <a:buNone/>
              <a:defRPr>
                <a:latin typeface="DM Sans"/>
                <a:ea typeface="DM Sans"/>
                <a:cs typeface="DM Sans"/>
                <a:sym typeface="DM Sans"/>
              </a:defRPr>
            </a:lvl4pPr>
            <a:lvl5pPr marL="2286000" lvl="4" indent="-228600" algn="l">
              <a:lnSpc>
                <a:spcPct val="100000"/>
              </a:lnSpc>
              <a:spcBef>
                <a:spcPts val="200"/>
              </a:spcBef>
              <a:spcAft>
                <a:spcPts val="0"/>
              </a:spcAft>
              <a:buClr>
                <a:srgbClr val="000000"/>
              </a:buClr>
              <a:buSzPts val="700"/>
              <a:buFont typeface="DM Sans"/>
              <a:buNone/>
              <a:defRPr>
                <a:latin typeface="DM Sans"/>
                <a:ea typeface="DM Sans"/>
                <a:cs typeface="DM Sans"/>
                <a:sym typeface="DM Sans"/>
              </a:defRPr>
            </a:lvl5pPr>
            <a:lvl6pPr marL="2743200" lvl="5"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6pPr>
            <a:lvl7pPr marL="3200400" lvl="6"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7pPr>
            <a:lvl8pPr marL="3657600" lvl="7"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8pPr>
            <a:lvl9pPr marL="4114800" lvl="8"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9pPr>
          </a:lstStyle>
          <a:p>
            <a:endParaRPr/>
          </a:p>
        </p:txBody>
      </p:sp>
      <p:sp>
        <p:nvSpPr>
          <p:cNvPr id="74" name="Google Shape;74;p8"/>
          <p:cNvSpPr txBox="1">
            <a:spLocks noGrp="1"/>
          </p:cNvSpPr>
          <p:nvPr>
            <p:ph type="title"/>
          </p:nvPr>
        </p:nvSpPr>
        <p:spPr>
          <a:xfrm>
            <a:off x="5772150" y="476250"/>
            <a:ext cx="3077179" cy="66675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000000"/>
              </a:buClr>
              <a:buSzPts val="1800"/>
              <a:buNone/>
              <a:defRPr sz="1800">
                <a:solidFill>
                  <a:srgbClr val="000000"/>
                </a:solidFill>
              </a:defRPr>
            </a:lvl1pPr>
            <a:lvl2pPr lvl="1"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2pPr>
            <a:lvl3pPr lvl="2"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3pPr>
            <a:lvl4pPr lvl="3"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4pPr>
            <a:lvl5pPr lvl="4"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5pPr>
            <a:lvl6pPr lvl="5"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6pPr>
            <a:lvl7pPr lvl="6"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7pPr>
            <a:lvl8pPr lvl="7"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8pPr>
            <a:lvl9pPr lvl="8"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9pPr>
          </a:lstStyle>
          <a:p>
            <a:endParaRPr/>
          </a:p>
        </p:txBody>
      </p:sp>
      <p:sp>
        <p:nvSpPr>
          <p:cNvPr id="75" name="Google Shape;75;p8"/>
          <p:cNvSpPr txBox="1">
            <a:spLocks noGrp="1"/>
          </p:cNvSpPr>
          <p:nvPr>
            <p:ph type="sldNum" idx="12"/>
          </p:nvPr>
        </p:nvSpPr>
        <p:spPr>
          <a:xfrm>
            <a:off x="8826837" y="4810125"/>
            <a:ext cx="82201" cy="1143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Barlow Semi Condensed SemiBold"/>
              <a:buNone/>
              <a:defRPr>
                <a:solidFill>
                  <a:srgbClr val="000000"/>
                </a:solidFill>
              </a:defRPr>
            </a:lvl1pPr>
            <a:lvl2pPr marL="0" marR="0" lvl="1" indent="0" algn="r">
              <a:lnSpc>
                <a:spcPct val="100000"/>
              </a:lnSpc>
              <a:spcBef>
                <a:spcPts val="0"/>
              </a:spcBef>
              <a:spcAft>
                <a:spcPts val="0"/>
              </a:spcAft>
              <a:buClr>
                <a:srgbClr val="000000"/>
              </a:buClr>
              <a:buSzPts val="800"/>
              <a:buFont typeface="Barlow Semi Condensed SemiBold"/>
              <a:buNone/>
              <a:defRPr>
                <a:solidFill>
                  <a:srgbClr val="000000"/>
                </a:solidFill>
              </a:defRPr>
            </a:lvl2pPr>
            <a:lvl3pPr marL="0" marR="0" lvl="2" indent="0" algn="r">
              <a:lnSpc>
                <a:spcPct val="100000"/>
              </a:lnSpc>
              <a:spcBef>
                <a:spcPts val="0"/>
              </a:spcBef>
              <a:spcAft>
                <a:spcPts val="0"/>
              </a:spcAft>
              <a:buClr>
                <a:srgbClr val="000000"/>
              </a:buClr>
              <a:buSzPts val="800"/>
              <a:buFont typeface="Barlow Semi Condensed SemiBold"/>
              <a:buNone/>
              <a:defRPr>
                <a:solidFill>
                  <a:srgbClr val="000000"/>
                </a:solidFill>
              </a:defRPr>
            </a:lvl3pPr>
            <a:lvl4pPr marL="0" marR="0" lvl="3" indent="0" algn="r">
              <a:lnSpc>
                <a:spcPct val="100000"/>
              </a:lnSpc>
              <a:spcBef>
                <a:spcPts val="0"/>
              </a:spcBef>
              <a:spcAft>
                <a:spcPts val="0"/>
              </a:spcAft>
              <a:buClr>
                <a:srgbClr val="000000"/>
              </a:buClr>
              <a:buSzPts val="800"/>
              <a:buFont typeface="Barlow Semi Condensed SemiBold"/>
              <a:buNone/>
              <a:defRPr>
                <a:solidFill>
                  <a:srgbClr val="000000"/>
                </a:solidFill>
              </a:defRPr>
            </a:lvl4pPr>
            <a:lvl5pPr marL="0" marR="0" lvl="4" indent="0" algn="r">
              <a:lnSpc>
                <a:spcPct val="100000"/>
              </a:lnSpc>
              <a:spcBef>
                <a:spcPts val="0"/>
              </a:spcBef>
              <a:spcAft>
                <a:spcPts val="0"/>
              </a:spcAft>
              <a:buClr>
                <a:srgbClr val="000000"/>
              </a:buClr>
              <a:buSzPts val="800"/>
              <a:buFont typeface="Barlow Semi Condensed SemiBold"/>
              <a:buNone/>
              <a:defRPr>
                <a:solidFill>
                  <a:srgbClr val="000000"/>
                </a:solidFill>
              </a:defRPr>
            </a:lvl5pPr>
            <a:lvl6pPr marL="0" marR="0" lvl="5" indent="0" algn="r">
              <a:lnSpc>
                <a:spcPct val="100000"/>
              </a:lnSpc>
              <a:spcBef>
                <a:spcPts val="0"/>
              </a:spcBef>
              <a:spcAft>
                <a:spcPts val="0"/>
              </a:spcAft>
              <a:buClr>
                <a:srgbClr val="000000"/>
              </a:buClr>
              <a:buSzPts val="800"/>
              <a:buFont typeface="Barlow Semi Condensed SemiBold"/>
              <a:buNone/>
              <a:defRPr>
                <a:solidFill>
                  <a:srgbClr val="000000"/>
                </a:solidFill>
              </a:defRPr>
            </a:lvl6pPr>
            <a:lvl7pPr marL="0" marR="0" lvl="6" indent="0" algn="r">
              <a:lnSpc>
                <a:spcPct val="100000"/>
              </a:lnSpc>
              <a:spcBef>
                <a:spcPts val="0"/>
              </a:spcBef>
              <a:spcAft>
                <a:spcPts val="0"/>
              </a:spcAft>
              <a:buClr>
                <a:srgbClr val="000000"/>
              </a:buClr>
              <a:buSzPts val="800"/>
              <a:buFont typeface="Barlow Semi Condensed SemiBold"/>
              <a:buNone/>
              <a:defRPr>
                <a:solidFill>
                  <a:srgbClr val="000000"/>
                </a:solidFill>
              </a:defRPr>
            </a:lvl7pPr>
            <a:lvl8pPr marL="0" marR="0" lvl="7" indent="0" algn="r">
              <a:lnSpc>
                <a:spcPct val="100000"/>
              </a:lnSpc>
              <a:spcBef>
                <a:spcPts val="0"/>
              </a:spcBef>
              <a:spcAft>
                <a:spcPts val="0"/>
              </a:spcAft>
              <a:buClr>
                <a:srgbClr val="000000"/>
              </a:buClr>
              <a:buSzPts val="800"/>
              <a:buFont typeface="Barlow Semi Condensed SemiBold"/>
              <a:buNone/>
              <a:defRPr>
                <a:solidFill>
                  <a:srgbClr val="000000"/>
                </a:solidFill>
              </a:defRPr>
            </a:lvl8pPr>
            <a:lvl9pPr marL="0" marR="0" lvl="8" indent="0" algn="r">
              <a:lnSpc>
                <a:spcPct val="100000"/>
              </a:lnSpc>
              <a:spcBef>
                <a:spcPts val="0"/>
              </a:spcBef>
              <a:spcAft>
                <a:spcPts val="0"/>
              </a:spcAft>
              <a:buClr>
                <a:srgbClr val="000000"/>
              </a:buClr>
              <a:buSzPts val="800"/>
              <a:buFont typeface="Barlow Semi Condensed SemiBold"/>
              <a:buNone/>
              <a:defRPr>
                <a:solidFill>
                  <a:srgbClr val="000000"/>
                </a:solidFill>
              </a:defRPr>
            </a:lvl9pPr>
          </a:lstStyle>
          <a:p>
            <a:pPr marL="0" lvl="0" indent="0" algn="r" rtl="0">
              <a:spcBef>
                <a:spcPts val="0"/>
              </a:spcBef>
              <a:spcAft>
                <a:spcPts val="0"/>
              </a:spcAft>
              <a:buNone/>
            </a:pPr>
            <a:fld id="{00000000-1234-1234-1234-123412341234}" type="slidenum">
              <a:rPr lang="de"/>
              <a:t>‹Nr.›</a:t>
            </a:fld>
            <a:endParaRPr>
              <a:solidFill>
                <a:schemeClr val="accent2"/>
              </a:solidFill>
            </a:endParaRPr>
          </a:p>
        </p:txBody>
      </p:sp>
      <p:cxnSp>
        <p:nvCxnSpPr>
          <p:cNvPr id="76" name="Google Shape;76;p8"/>
          <p:cNvCxnSpPr/>
          <p:nvPr/>
        </p:nvCxnSpPr>
        <p:spPr>
          <a:xfrm rot="10800000">
            <a:off x="5486400" y="0"/>
            <a:ext cx="0" cy="5143500"/>
          </a:xfrm>
          <a:prstGeom prst="straightConnector1">
            <a:avLst/>
          </a:prstGeom>
          <a:noFill/>
          <a:ln w="76200" cap="flat" cmpd="sng">
            <a:solidFill>
              <a:srgbClr val="E7E7E7"/>
            </a:solidFill>
            <a:prstDash val="solid"/>
            <a:miter lim="400000"/>
            <a:headEnd type="none" w="sm" len="sm"/>
            <a:tailEnd type="none" w="sm" len="sm"/>
          </a:ln>
        </p:spPr>
      </p:cxnSp>
      <p:sp>
        <p:nvSpPr>
          <p:cNvPr id="77" name="Google Shape;77;p8"/>
          <p:cNvSpPr txBox="1">
            <a:spLocks noGrp="1"/>
          </p:cNvSpPr>
          <p:nvPr>
            <p:ph type="body" idx="3"/>
          </p:nvPr>
        </p:nvSpPr>
        <p:spPr>
          <a:xfrm>
            <a:off x="5772150" y="238125"/>
            <a:ext cx="3077179" cy="238125"/>
          </a:xfrm>
          <a:prstGeom prst="rect">
            <a:avLst/>
          </a:prstGeom>
          <a:noFill/>
          <a:ln>
            <a:noFill/>
          </a:ln>
        </p:spPr>
        <p:txBody>
          <a:bodyPr spcFirstLastPara="1" wrap="square" lIns="0" tIns="0" rIns="0" bIns="0" anchor="t" anchorCtr="0">
            <a:noAutofit/>
          </a:bodyPr>
          <a:lstStyle>
            <a:lvl1pPr marL="457200" lvl="0" indent="-228600" algn="l">
              <a:lnSpc>
                <a:spcPct val="125000"/>
              </a:lnSpc>
              <a:spcBef>
                <a:spcPts val="0"/>
              </a:spcBef>
              <a:spcAft>
                <a:spcPts val="0"/>
              </a:spcAft>
              <a:buClr>
                <a:srgbClr val="000000"/>
              </a:buClr>
              <a:buSzPts val="900"/>
              <a:buFont typeface="DM Sans"/>
              <a:buNone/>
              <a:defRPr sz="900" cap="none">
                <a:latin typeface="DM Sans"/>
                <a:ea typeface="DM Sans"/>
                <a:cs typeface="DM Sans"/>
                <a:sym typeface="DM Sans"/>
              </a:defRPr>
            </a:lvl1pPr>
            <a:lvl2pPr marL="914400" lvl="1"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2pPr>
            <a:lvl3pPr marL="1371600" lvl="2"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3pPr>
            <a:lvl4pPr marL="1828800" lvl="3"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4pPr>
            <a:lvl5pPr marL="2286000" lvl="4"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5pPr>
            <a:lvl6pPr marL="2743200" lvl="5"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6pPr>
            <a:lvl7pPr marL="3200400" lvl="6"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7pPr>
            <a:lvl8pPr marL="3657600" lvl="7"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8pPr>
            <a:lvl9pPr marL="4114800" lvl="8"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9pPr>
          </a:lstStyle>
          <a:p>
            <a:endParaRPr/>
          </a:p>
        </p:txBody>
      </p:sp>
      <p:pic>
        <p:nvPicPr>
          <p:cNvPr id="78" name="Google Shape;78;p8" descr="rgb_germantech__logo--white.pdf"/>
          <p:cNvPicPr preferRelativeResize="0"/>
          <p:nvPr/>
        </p:nvPicPr>
        <p:blipFill rotWithShape="1">
          <a:blip r:embed="rId2">
            <a:alphaModFix/>
          </a:blip>
          <a:srcRect/>
          <a:stretch/>
        </p:blipFill>
        <p:spPr>
          <a:xfrm>
            <a:off x="233114" y="4673119"/>
            <a:ext cx="1038417" cy="371161"/>
          </a:xfrm>
          <a:prstGeom prst="rect">
            <a:avLst/>
          </a:prstGeom>
          <a:noFill/>
          <a:ln>
            <a:noFill/>
          </a:ln>
        </p:spPr>
      </p:pic>
      <p:sp>
        <p:nvSpPr>
          <p:cNvPr id="79" name="Google Shape;79;p8"/>
          <p:cNvSpPr txBox="1"/>
          <p:nvPr/>
        </p:nvSpPr>
        <p:spPr>
          <a:xfrm>
            <a:off x="1828800" y="4809053"/>
            <a:ext cx="6773528" cy="201104"/>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chemeClr val="accent2"/>
              </a:buClr>
              <a:buSzPts val="800"/>
              <a:buFont typeface="Barlow Semi Condensed"/>
              <a:buNone/>
            </a:pPr>
            <a:r>
              <a:rPr lang="de" sz="800" b="0" i="0" u="none" strike="noStrike" cap="none">
                <a:solidFill>
                  <a:schemeClr val="accent2"/>
                </a:solidFill>
                <a:latin typeface="Barlow Semi Condensed"/>
                <a:ea typeface="Barlow Semi Condensed"/>
                <a:cs typeface="Barlow Semi Condensed"/>
                <a:sym typeface="Barlow Semi Condensed"/>
              </a:rPr>
              <a:t>00-00-2019, City – Event,  First Lastname, Job</a:t>
            </a:r>
            <a:endParaRPr sz="500"/>
          </a:p>
        </p:txBody>
      </p:sp>
      <p:sp>
        <p:nvSpPr>
          <p:cNvPr id="80" name="Google Shape;80;p8"/>
          <p:cNvSpPr txBox="1"/>
          <p:nvPr/>
        </p:nvSpPr>
        <p:spPr>
          <a:xfrm>
            <a:off x="787750" y="-551425"/>
            <a:ext cx="24846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Barlow Semi Condensed"/>
              <a:ea typeface="Barlow Semi Condensed"/>
              <a:cs typeface="Barlow Semi Condensed"/>
              <a:sym typeface="Barlow Semi Condensed"/>
            </a:endParaRPr>
          </a:p>
        </p:txBody>
      </p:sp>
      <p:pic>
        <p:nvPicPr>
          <p:cNvPr id="81" name="Google Shape;81;p8"/>
          <p:cNvPicPr preferRelativeResize="0"/>
          <p:nvPr/>
        </p:nvPicPr>
        <p:blipFill>
          <a:blip r:embed="rId3">
            <a:alphaModFix/>
          </a:blip>
          <a:stretch>
            <a:fillRect/>
          </a:stretch>
        </p:blipFill>
        <p:spPr>
          <a:xfrm>
            <a:off x="3920300" y="-1954527"/>
            <a:ext cx="5223699" cy="992500"/>
          </a:xfrm>
          <a:prstGeom prst="rect">
            <a:avLst/>
          </a:prstGeom>
          <a:noFill/>
          <a:ln>
            <a:noFill/>
          </a:ln>
        </p:spPr>
      </p:pic>
      <p:pic>
        <p:nvPicPr>
          <p:cNvPr id="82" name="Google Shape;82;p8"/>
          <p:cNvPicPr preferRelativeResize="0"/>
          <p:nvPr/>
        </p:nvPicPr>
        <p:blipFill>
          <a:blip r:embed="rId4">
            <a:alphaModFix/>
          </a:blip>
          <a:stretch>
            <a:fillRect/>
          </a:stretch>
        </p:blipFill>
        <p:spPr>
          <a:xfrm>
            <a:off x="3920300" y="-1001671"/>
            <a:ext cx="5223701" cy="922545"/>
          </a:xfrm>
          <a:prstGeom prst="rect">
            <a:avLst/>
          </a:prstGeom>
          <a:noFill/>
          <a:ln>
            <a:noFill/>
          </a:ln>
        </p:spPr>
      </p:pic>
      <p:pic>
        <p:nvPicPr>
          <p:cNvPr id="83" name="Google Shape;83;p8"/>
          <p:cNvPicPr preferRelativeResize="0"/>
          <p:nvPr/>
        </p:nvPicPr>
        <p:blipFill>
          <a:blip r:embed="rId5">
            <a:alphaModFix/>
          </a:blip>
          <a:stretch>
            <a:fillRect/>
          </a:stretch>
        </p:blipFill>
        <p:spPr>
          <a:xfrm rot="5400000">
            <a:off x="7670975" y="2009799"/>
            <a:ext cx="4813000" cy="1123900"/>
          </a:xfrm>
          <a:prstGeom prst="rect">
            <a:avLst/>
          </a:prstGeom>
          <a:noFill/>
          <a:ln>
            <a:noFill/>
          </a:ln>
        </p:spPr>
      </p:pic>
      <p:pic>
        <p:nvPicPr>
          <p:cNvPr id="84" name="Google Shape;84;p8"/>
          <p:cNvPicPr preferRelativeResize="0"/>
          <p:nvPr/>
        </p:nvPicPr>
        <p:blipFill>
          <a:blip r:embed="rId6">
            <a:alphaModFix/>
          </a:blip>
          <a:stretch>
            <a:fillRect/>
          </a:stretch>
        </p:blipFill>
        <p:spPr>
          <a:xfrm>
            <a:off x="0" y="5358962"/>
            <a:ext cx="9143999" cy="160742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3/3">
  <p:cSld name="3/3">
    <p:bg>
      <p:bgPr>
        <a:solidFill>
          <a:schemeClr val="accent2"/>
        </a:solidFill>
        <a:effectLst/>
      </p:bgPr>
    </p:bg>
    <p:spTree>
      <p:nvGrpSpPr>
        <p:cNvPr id="1" name="Shape 85"/>
        <p:cNvGrpSpPr/>
        <p:nvPr/>
      </p:nvGrpSpPr>
      <p:grpSpPr>
        <a:xfrm>
          <a:off x="0" y="0"/>
          <a:ext cx="0" cy="0"/>
          <a:chOff x="0" y="0"/>
          <a:chExt cx="0" cy="0"/>
        </a:xfrm>
      </p:grpSpPr>
      <p:sp>
        <p:nvSpPr>
          <p:cNvPr id="86" name="Google Shape;86;p9"/>
          <p:cNvSpPr txBox="1">
            <a:spLocks noGrp="1"/>
          </p:cNvSpPr>
          <p:nvPr>
            <p:ph type="title"/>
          </p:nvPr>
        </p:nvSpPr>
        <p:spPr>
          <a:xfrm>
            <a:off x="238200" y="425800"/>
            <a:ext cx="8667600" cy="6669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rgbClr val="000000"/>
              </a:buClr>
              <a:buSzPts val="1800"/>
              <a:buNone/>
              <a:defRPr sz="1800">
                <a:solidFill>
                  <a:srgbClr val="000000"/>
                </a:solidFill>
              </a:defRPr>
            </a:lvl1pPr>
            <a:lvl2pPr lvl="1" algn="ctr" rtl="0">
              <a:lnSpc>
                <a:spcPct val="661111"/>
              </a:lnSpc>
              <a:spcBef>
                <a:spcPts val="0"/>
              </a:spcBef>
              <a:spcAft>
                <a:spcPts val="0"/>
              </a:spcAft>
              <a:buClr>
                <a:schemeClr val="accent2"/>
              </a:buClr>
              <a:buSzPts val="700"/>
              <a:buFont typeface="DM Sans"/>
              <a:buNone/>
              <a:defRPr>
                <a:latin typeface="DM Sans"/>
                <a:ea typeface="DM Sans"/>
                <a:cs typeface="DM Sans"/>
                <a:sym typeface="DM Sans"/>
              </a:defRPr>
            </a:lvl2pPr>
            <a:lvl3pPr lvl="2" algn="ctr" rtl="0">
              <a:lnSpc>
                <a:spcPct val="661111"/>
              </a:lnSpc>
              <a:spcBef>
                <a:spcPts val="0"/>
              </a:spcBef>
              <a:spcAft>
                <a:spcPts val="0"/>
              </a:spcAft>
              <a:buClr>
                <a:schemeClr val="accent2"/>
              </a:buClr>
              <a:buSzPts val="700"/>
              <a:buFont typeface="DM Sans"/>
              <a:buNone/>
              <a:defRPr>
                <a:latin typeface="DM Sans"/>
                <a:ea typeface="DM Sans"/>
                <a:cs typeface="DM Sans"/>
                <a:sym typeface="DM Sans"/>
              </a:defRPr>
            </a:lvl3pPr>
            <a:lvl4pPr lvl="3" algn="ctr" rtl="0">
              <a:lnSpc>
                <a:spcPct val="661111"/>
              </a:lnSpc>
              <a:spcBef>
                <a:spcPts val="0"/>
              </a:spcBef>
              <a:spcAft>
                <a:spcPts val="0"/>
              </a:spcAft>
              <a:buClr>
                <a:schemeClr val="accent2"/>
              </a:buClr>
              <a:buSzPts val="700"/>
              <a:buFont typeface="DM Sans"/>
              <a:buNone/>
              <a:defRPr>
                <a:latin typeface="DM Sans"/>
                <a:ea typeface="DM Sans"/>
                <a:cs typeface="DM Sans"/>
                <a:sym typeface="DM Sans"/>
              </a:defRPr>
            </a:lvl4pPr>
            <a:lvl5pPr lvl="4" algn="ctr" rtl="0">
              <a:lnSpc>
                <a:spcPct val="661111"/>
              </a:lnSpc>
              <a:spcBef>
                <a:spcPts val="0"/>
              </a:spcBef>
              <a:spcAft>
                <a:spcPts val="0"/>
              </a:spcAft>
              <a:buClr>
                <a:schemeClr val="accent2"/>
              </a:buClr>
              <a:buSzPts val="700"/>
              <a:buFont typeface="DM Sans"/>
              <a:buNone/>
              <a:defRPr>
                <a:latin typeface="DM Sans"/>
                <a:ea typeface="DM Sans"/>
                <a:cs typeface="DM Sans"/>
                <a:sym typeface="DM Sans"/>
              </a:defRPr>
            </a:lvl5pPr>
            <a:lvl6pPr lvl="5" algn="ctr" rtl="0">
              <a:lnSpc>
                <a:spcPct val="661111"/>
              </a:lnSpc>
              <a:spcBef>
                <a:spcPts val="0"/>
              </a:spcBef>
              <a:spcAft>
                <a:spcPts val="0"/>
              </a:spcAft>
              <a:buClr>
                <a:schemeClr val="accent2"/>
              </a:buClr>
              <a:buSzPts val="700"/>
              <a:buFont typeface="DM Sans"/>
              <a:buNone/>
              <a:defRPr>
                <a:latin typeface="DM Sans"/>
                <a:ea typeface="DM Sans"/>
                <a:cs typeface="DM Sans"/>
                <a:sym typeface="DM Sans"/>
              </a:defRPr>
            </a:lvl6pPr>
            <a:lvl7pPr lvl="6" algn="ctr" rtl="0">
              <a:lnSpc>
                <a:spcPct val="661111"/>
              </a:lnSpc>
              <a:spcBef>
                <a:spcPts val="0"/>
              </a:spcBef>
              <a:spcAft>
                <a:spcPts val="0"/>
              </a:spcAft>
              <a:buClr>
                <a:schemeClr val="accent2"/>
              </a:buClr>
              <a:buSzPts val="700"/>
              <a:buFont typeface="DM Sans"/>
              <a:buNone/>
              <a:defRPr>
                <a:latin typeface="DM Sans"/>
                <a:ea typeface="DM Sans"/>
                <a:cs typeface="DM Sans"/>
                <a:sym typeface="DM Sans"/>
              </a:defRPr>
            </a:lvl7pPr>
            <a:lvl8pPr lvl="7" algn="ctr" rtl="0">
              <a:lnSpc>
                <a:spcPct val="661111"/>
              </a:lnSpc>
              <a:spcBef>
                <a:spcPts val="0"/>
              </a:spcBef>
              <a:spcAft>
                <a:spcPts val="0"/>
              </a:spcAft>
              <a:buClr>
                <a:schemeClr val="accent2"/>
              </a:buClr>
              <a:buSzPts val="700"/>
              <a:buFont typeface="DM Sans"/>
              <a:buNone/>
              <a:defRPr>
                <a:latin typeface="DM Sans"/>
                <a:ea typeface="DM Sans"/>
                <a:cs typeface="DM Sans"/>
                <a:sym typeface="DM Sans"/>
              </a:defRPr>
            </a:lvl8pPr>
            <a:lvl9pPr lvl="8" algn="ctr" rtl="0">
              <a:lnSpc>
                <a:spcPct val="661111"/>
              </a:lnSpc>
              <a:spcBef>
                <a:spcPts val="0"/>
              </a:spcBef>
              <a:spcAft>
                <a:spcPts val="0"/>
              </a:spcAft>
              <a:buClr>
                <a:schemeClr val="accent2"/>
              </a:buClr>
              <a:buSzPts val="700"/>
              <a:buFont typeface="DM Sans"/>
              <a:buNone/>
              <a:defRPr>
                <a:latin typeface="DM Sans"/>
                <a:ea typeface="DM Sans"/>
                <a:cs typeface="DM Sans"/>
                <a:sym typeface="DM Sans"/>
              </a:defRPr>
            </a:lvl9pPr>
          </a:lstStyle>
          <a:p>
            <a:endParaRPr/>
          </a:p>
        </p:txBody>
      </p:sp>
      <p:sp>
        <p:nvSpPr>
          <p:cNvPr id="87" name="Google Shape;87;p9"/>
          <p:cNvSpPr txBox="1">
            <a:spLocks noGrp="1"/>
          </p:cNvSpPr>
          <p:nvPr>
            <p:ph type="body" idx="1"/>
          </p:nvPr>
        </p:nvSpPr>
        <p:spPr>
          <a:xfrm>
            <a:off x="238125" y="1190625"/>
            <a:ext cx="8667600" cy="33813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200"/>
              </a:spcBef>
              <a:spcAft>
                <a:spcPts val="0"/>
              </a:spcAft>
              <a:buClr>
                <a:srgbClr val="000000"/>
              </a:buClr>
              <a:buSzPts val="700"/>
              <a:buFont typeface="DM Sans"/>
              <a:buNone/>
              <a:defRPr>
                <a:latin typeface="DM Sans"/>
                <a:ea typeface="DM Sans"/>
                <a:cs typeface="DM Sans"/>
                <a:sym typeface="DM Sans"/>
              </a:defRPr>
            </a:lvl1pPr>
            <a:lvl2pPr marL="914400" lvl="1" indent="-228600" algn="l" rtl="0">
              <a:lnSpc>
                <a:spcPct val="100000"/>
              </a:lnSpc>
              <a:spcBef>
                <a:spcPts val="200"/>
              </a:spcBef>
              <a:spcAft>
                <a:spcPts val="0"/>
              </a:spcAft>
              <a:buClr>
                <a:srgbClr val="000000"/>
              </a:buClr>
              <a:buSzPts val="700"/>
              <a:buFont typeface="DM Sans"/>
              <a:buNone/>
              <a:defRPr>
                <a:latin typeface="DM Sans"/>
                <a:ea typeface="DM Sans"/>
                <a:cs typeface="DM Sans"/>
                <a:sym typeface="DM Sans"/>
              </a:defRPr>
            </a:lvl2pPr>
            <a:lvl3pPr marL="1371600" lvl="2" indent="-228600" algn="l" rtl="0">
              <a:lnSpc>
                <a:spcPct val="100000"/>
              </a:lnSpc>
              <a:spcBef>
                <a:spcPts val="200"/>
              </a:spcBef>
              <a:spcAft>
                <a:spcPts val="0"/>
              </a:spcAft>
              <a:buClr>
                <a:srgbClr val="000000"/>
              </a:buClr>
              <a:buSzPts val="700"/>
              <a:buFont typeface="DM Sans"/>
              <a:buNone/>
              <a:defRPr>
                <a:latin typeface="DM Sans"/>
                <a:ea typeface="DM Sans"/>
                <a:cs typeface="DM Sans"/>
                <a:sym typeface="DM Sans"/>
              </a:defRPr>
            </a:lvl3pPr>
            <a:lvl4pPr marL="1828800" lvl="3" indent="-228600" algn="l" rtl="0">
              <a:lnSpc>
                <a:spcPct val="100000"/>
              </a:lnSpc>
              <a:spcBef>
                <a:spcPts val="200"/>
              </a:spcBef>
              <a:spcAft>
                <a:spcPts val="0"/>
              </a:spcAft>
              <a:buClr>
                <a:srgbClr val="000000"/>
              </a:buClr>
              <a:buSzPts val="700"/>
              <a:buFont typeface="DM Sans"/>
              <a:buNone/>
              <a:defRPr>
                <a:latin typeface="DM Sans"/>
                <a:ea typeface="DM Sans"/>
                <a:cs typeface="DM Sans"/>
                <a:sym typeface="DM Sans"/>
              </a:defRPr>
            </a:lvl4pPr>
            <a:lvl5pPr marL="2286000" lvl="4" indent="-228600" algn="l" rtl="0">
              <a:lnSpc>
                <a:spcPct val="100000"/>
              </a:lnSpc>
              <a:spcBef>
                <a:spcPts val="200"/>
              </a:spcBef>
              <a:spcAft>
                <a:spcPts val="0"/>
              </a:spcAft>
              <a:buClr>
                <a:srgbClr val="000000"/>
              </a:buClr>
              <a:buSzPts val="700"/>
              <a:buFont typeface="DM Sans"/>
              <a:buNone/>
              <a:defRPr>
                <a:latin typeface="DM Sans"/>
                <a:ea typeface="DM Sans"/>
                <a:cs typeface="DM Sans"/>
                <a:sym typeface="DM Sans"/>
              </a:defRPr>
            </a:lvl5pPr>
            <a:lvl6pPr marL="2743200" lvl="5" indent="-260350" algn="l" rtl="0">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6pPr>
            <a:lvl7pPr marL="3200400" lvl="6" indent="-260350" algn="l" rtl="0">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7pPr>
            <a:lvl8pPr marL="3657600" lvl="7" indent="-260350" algn="l" rtl="0">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8pPr>
            <a:lvl9pPr marL="4114800" lvl="8" indent="-260350" algn="l" rtl="0">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9pPr>
          </a:lstStyle>
          <a:p>
            <a:endParaRPr/>
          </a:p>
        </p:txBody>
      </p:sp>
      <p:sp>
        <p:nvSpPr>
          <p:cNvPr id="88" name="Google Shape;88;p9"/>
          <p:cNvSpPr txBox="1">
            <a:spLocks noGrp="1"/>
          </p:cNvSpPr>
          <p:nvPr>
            <p:ph type="sldNum" idx="12"/>
          </p:nvPr>
        </p:nvSpPr>
        <p:spPr>
          <a:xfrm>
            <a:off x="8825237" y="4810125"/>
            <a:ext cx="82201" cy="1143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Barlow Semi Condensed SemiBold"/>
              <a:buNone/>
              <a:defRPr>
                <a:solidFill>
                  <a:srgbClr val="000000"/>
                </a:solidFill>
              </a:defRPr>
            </a:lvl1pPr>
            <a:lvl2pPr marL="0" marR="0" lvl="1" indent="0" algn="r">
              <a:lnSpc>
                <a:spcPct val="100000"/>
              </a:lnSpc>
              <a:spcBef>
                <a:spcPts val="0"/>
              </a:spcBef>
              <a:spcAft>
                <a:spcPts val="0"/>
              </a:spcAft>
              <a:buClr>
                <a:srgbClr val="000000"/>
              </a:buClr>
              <a:buSzPts val="800"/>
              <a:buFont typeface="Barlow Semi Condensed SemiBold"/>
              <a:buNone/>
              <a:defRPr>
                <a:solidFill>
                  <a:srgbClr val="000000"/>
                </a:solidFill>
              </a:defRPr>
            </a:lvl2pPr>
            <a:lvl3pPr marL="0" marR="0" lvl="2" indent="0" algn="r">
              <a:lnSpc>
                <a:spcPct val="100000"/>
              </a:lnSpc>
              <a:spcBef>
                <a:spcPts val="0"/>
              </a:spcBef>
              <a:spcAft>
                <a:spcPts val="0"/>
              </a:spcAft>
              <a:buClr>
                <a:srgbClr val="000000"/>
              </a:buClr>
              <a:buSzPts val="800"/>
              <a:buFont typeface="Barlow Semi Condensed SemiBold"/>
              <a:buNone/>
              <a:defRPr>
                <a:solidFill>
                  <a:srgbClr val="000000"/>
                </a:solidFill>
              </a:defRPr>
            </a:lvl3pPr>
            <a:lvl4pPr marL="0" marR="0" lvl="3" indent="0" algn="r">
              <a:lnSpc>
                <a:spcPct val="100000"/>
              </a:lnSpc>
              <a:spcBef>
                <a:spcPts val="0"/>
              </a:spcBef>
              <a:spcAft>
                <a:spcPts val="0"/>
              </a:spcAft>
              <a:buClr>
                <a:srgbClr val="000000"/>
              </a:buClr>
              <a:buSzPts val="800"/>
              <a:buFont typeface="Barlow Semi Condensed SemiBold"/>
              <a:buNone/>
              <a:defRPr>
                <a:solidFill>
                  <a:srgbClr val="000000"/>
                </a:solidFill>
              </a:defRPr>
            </a:lvl4pPr>
            <a:lvl5pPr marL="0" marR="0" lvl="4" indent="0" algn="r">
              <a:lnSpc>
                <a:spcPct val="100000"/>
              </a:lnSpc>
              <a:spcBef>
                <a:spcPts val="0"/>
              </a:spcBef>
              <a:spcAft>
                <a:spcPts val="0"/>
              </a:spcAft>
              <a:buClr>
                <a:srgbClr val="000000"/>
              </a:buClr>
              <a:buSzPts val="800"/>
              <a:buFont typeface="Barlow Semi Condensed SemiBold"/>
              <a:buNone/>
              <a:defRPr>
                <a:solidFill>
                  <a:srgbClr val="000000"/>
                </a:solidFill>
              </a:defRPr>
            </a:lvl5pPr>
            <a:lvl6pPr marL="0" marR="0" lvl="5" indent="0" algn="r">
              <a:lnSpc>
                <a:spcPct val="100000"/>
              </a:lnSpc>
              <a:spcBef>
                <a:spcPts val="0"/>
              </a:spcBef>
              <a:spcAft>
                <a:spcPts val="0"/>
              </a:spcAft>
              <a:buClr>
                <a:srgbClr val="000000"/>
              </a:buClr>
              <a:buSzPts val="800"/>
              <a:buFont typeface="Barlow Semi Condensed SemiBold"/>
              <a:buNone/>
              <a:defRPr>
                <a:solidFill>
                  <a:srgbClr val="000000"/>
                </a:solidFill>
              </a:defRPr>
            </a:lvl6pPr>
            <a:lvl7pPr marL="0" marR="0" lvl="6" indent="0" algn="r">
              <a:lnSpc>
                <a:spcPct val="100000"/>
              </a:lnSpc>
              <a:spcBef>
                <a:spcPts val="0"/>
              </a:spcBef>
              <a:spcAft>
                <a:spcPts val="0"/>
              </a:spcAft>
              <a:buClr>
                <a:srgbClr val="000000"/>
              </a:buClr>
              <a:buSzPts val="800"/>
              <a:buFont typeface="Barlow Semi Condensed SemiBold"/>
              <a:buNone/>
              <a:defRPr>
                <a:solidFill>
                  <a:srgbClr val="000000"/>
                </a:solidFill>
              </a:defRPr>
            </a:lvl7pPr>
            <a:lvl8pPr marL="0" marR="0" lvl="7" indent="0" algn="r">
              <a:lnSpc>
                <a:spcPct val="100000"/>
              </a:lnSpc>
              <a:spcBef>
                <a:spcPts val="0"/>
              </a:spcBef>
              <a:spcAft>
                <a:spcPts val="0"/>
              </a:spcAft>
              <a:buClr>
                <a:srgbClr val="000000"/>
              </a:buClr>
              <a:buSzPts val="800"/>
              <a:buFont typeface="Barlow Semi Condensed SemiBold"/>
              <a:buNone/>
              <a:defRPr>
                <a:solidFill>
                  <a:srgbClr val="000000"/>
                </a:solidFill>
              </a:defRPr>
            </a:lvl8pPr>
            <a:lvl9pPr marL="0" marR="0" lvl="8" indent="0" algn="r">
              <a:lnSpc>
                <a:spcPct val="100000"/>
              </a:lnSpc>
              <a:spcBef>
                <a:spcPts val="0"/>
              </a:spcBef>
              <a:spcAft>
                <a:spcPts val="0"/>
              </a:spcAft>
              <a:buClr>
                <a:srgbClr val="000000"/>
              </a:buClr>
              <a:buSzPts val="800"/>
              <a:buFont typeface="Barlow Semi Condensed SemiBold"/>
              <a:buNone/>
              <a:defRPr>
                <a:solidFill>
                  <a:srgbClr val="000000"/>
                </a:solidFill>
              </a:defRPr>
            </a:lvl9pPr>
          </a:lstStyle>
          <a:p>
            <a:pPr marL="0" lvl="0" indent="0" algn="r" rtl="0">
              <a:spcBef>
                <a:spcPts val="0"/>
              </a:spcBef>
              <a:spcAft>
                <a:spcPts val="0"/>
              </a:spcAft>
              <a:buNone/>
            </a:pPr>
            <a:fld id="{00000000-1234-1234-1234-123412341234}" type="slidenum">
              <a:rPr lang="de"/>
              <a:t>‹Nr.›</a:t>
            </a:fld>
            <a:endParaRPr>
              <a:solidFill>
                <a:schemeClr val="accent2"/>
              </a:solidFill>
            </a:endParaRPr>
          </a:p>
        </p:txBody>
      </p:sp>
      <p:sp>
        <p:nvSpPr>
          <p:cNvPr id="89" name="Google Shape;89;p9"/>
          <p:cNvSpPr txBox="1">
            <a:spLocks noGrp="1"/>
          </p:cNvSpPr>
          <p:nvPr>
            <p:ph type="body" idx="2"/>
          </p:nvPr>
        </p:nvSpPr>
        <p:spPr>
          <a:xfrm>
            <a:off x="1443250" y="4748175"/>
            <a:ext cx="7056900" cy="238200"/>
          </a:xfrm>
          <a:prstGeom prst="rect">
            <a:avLst/>
          </a:prstGeom>
          <a:noFill/>
          <a:ln>
            <a:noFill/>
          </a:ln>
        </p:spPr>
        <p:txBody>
          <a:bodyPr spcFirstLastPara="1" wrap="square" lIns="0" tIns="0" rIns="0" bIns="0" anchor="ctr" anchorCtr="0">
            <a:noAutofit/>
          </a:bodyPr>
          <a:lstStyle>
            <a:lvl1pPr marL="457200" lvl="0" indent="-228600" algn="l" rtl="0">
              <a:lnSpc>
                <a:spcPct val="125000"/>
              </a:lnSpc>
              <a:spcBef>
                <a:spcPts val="0"/>
              </a:spcBef>
              <a:spcAft>
                <a:spcPts val="0"/>
              </a:spcAft>
              <a:buClr>
                <a:srgbClr val="000000"/>
              </a:buClr>
              <a:buSzPts val="800"/>
              <a:buFont typeface="DM Sans"/>
              <a:buNone/>
              <a:defRPr sz="800" cap="none">
                <a:latin typeface="DM Sans"/>
                <a:ea typeface="DM Sans"/>
                <a:cs typeface="DM Sans"/>
                <a:sym typeface="DM Sans"/>
              </a:defRPr>
            </a:lvl1pPr>
            <a:lvl2pPr marL="914400" lvl="1" indent="-279400" algn="l" rtl="0">
              <a:lnSpc>
                <a:spcPct val="100000"/>
              </a:lnSpc>
              <a:spcBef>
                <a:spcPts val="1300"/>
              </a:spcBef>
              <a:spcAft>
                <a:spcPts val="0"/>
              </a:spcAft>
              <a:buClr>
                <a:srgbClr val="000000"/>
              </a:buClr>
              <a:buSzPts val="800"/>
              <a:buFont typeface="DM Sans"/>
              <a:buChar char="○"/>
              <a:defRPr sz="800">
                <a:latin typeface="DM Sans"/>
                <a:ea typeface="DM Sans"/>
                <a:cs typeface="DM Sans"/>
                <a:sym typeface="DM Sans"/>
              </a:defRPr>
            </a:lvl2pPr>
            <a:lvl3pPr marL="1371600" lvl="2" indent="-279400" algn="l" rtl="0">
              <a:lnSpc>
                <a:spcPct val="100000"/>
              </a:lnSpc>
              <a:spcBef>
                <a:spcPts val="1300"/>
              </a:spcBef>
              <a:spcAft>
                <a:spcPts val="0"/>
              </a:spcAft>
              <a:buClr>
                <a:srgbClr val="000000"/>
              </a:buClr>
              <a:buSzPts val="800"/>
              <a:buFont typeface="DM Sans"/>
              <a:buChar char="■"/>
              <a:defRPr sz="800">
                <a:latin typeface="DM Sans"/>
                <a:ea typeface="DM Sans"/>
                <a:cs typeface="DM Sans"/>
                <a:sym typeface="DM Sans"/>
              </a:defRPr>
            </a:lvl3pPr>
            <a:lvl4pPr marL="1828800" lvl="3" indent="-279400" algn="l" rtl="0">
              <a:lnSpc>
                <a:spcPct val="100000"/>
              </a:lnSpc>
              <a:spcBef>
                <a:spcPts val="1300"/>
              </a:spcBef>
              <a:spcAft>
                <a:spcPts val="0"/>
              </a:spcAft>
              <a:buClr>
                <a:srgbClr val="000000"/>
              </a:buClr>
              <a:buSzPts val="800"/>
              <a:buFont typeface="DM Sans"/>
              <a:buChar char="●"/>
              <a:defRPr sz="800">
                <a:latin typeface="DM Sans"/>
                <a:ea typeface="DM Sans"/>
                <a:cs typeface="DM Sans"/>
                <a:sym typeface="DM Sans"/>
              </a:defRPr>
            </a:lvl4pPr>
            <a:lvl5pPr marL="2286000" lvl="4" indent="-279400" algn="l" rtl="0">
              <a:lnSpc>
                <a:spcPct val="100000"/>
              </a:lnSpc>
              <a:spcBef>
                <a:spcPts val="1300"/>
              </a:spcBef>
              <a:spcAft>
                <a:spcPts val="0"/>
              </a:spcAft>
              <a:buClr>
                <a:srgbClr val="000000"/>
              </a:buClr>
              <a:buSzPts val="800"/>
              <a:buFont typeface="DM Sans"/>
              <a:buChar char="○"/>
              <a:defRPr sz="800">
                <a:latin typeface="DM Sans"/>
                <a:ea typeface="DM Sans"/>
                <a:cs typeface="DM Sans"/>
                <a:sym typeface="DM Sans"/>
              </a:defRPr>
            </a:lvl5pPr>
            <a:lvl6pPr marL="2743200" lvl="5" indent="-279400" algn="l" rtl="0">
              <a:lnSpc>
                <a:spcPct val="100000"/>
              </a:lnSpc>
              <a:spcBef>
                <a:spcPts val="1300"/>
              </a:spcBef>
              <a:spcAft>
                <a:spcPts val="0"/>
              </a:spcAft>
              <a:buClr>
                <a:srgbClr val="000000"/>
              </a:buClr>
              <a:buSzPts val="800"/>
              <a:buFont typeface="DM Sans"/>
              <a:buChar char="■"/>
              <a:defRPr sz="800">
                <a:latin typeface="DM Sans"/>
                <a:ea typeface="DM Sans"/>
                <a:cs typeface="DM Sans"/>
                <a:sym typeface="DM Sans"/>
              </a:defRPr>
            </a:lvl6pPr>
            <a:lvl7pPr marL="3200400" lvl="6" indent="-279400" algn="l" rtl="0">
              <a:lnSpc>
                <a:spcPct val="100000"/>
              </a:lnSpc>
              <a:spcBef>
                <a:spcPts val="1300"/>
              </a:spcBef>
              <a:spcAft>
                <a:spcPts val="0"/>
              </a:spcAft>
              <a:buClr>
                <a:srgbClr val="000000"/>
              </a:buClr>
              <a:buSzPts val="800"/>
              <a:buFont typeface="DM Sans"/>
              <a:buChar char="●"/>
              <a:defRPr sz="800">
                <a:latin typeface="DM Sans"/>
                <a:ea typeface="DM Sans"/>
                <a:cs typeface="DM Sans"/>
                <a:sym typeface="DM Sans"/>
              </a:defRPr>
            </a:lvl7pPr>
            <a:lvl8pPr marL="3657600" lvl="7" indent="-279400" algn="l" rtl="0">
              <a:lnSpc>
                <a:spcPct val="100000"/>
              </a:lnSpc>
              <a:spcBef>
                <a:spcPts val="1300"/>
              </a:spcBef>
              <a:spcAft>
                <a:spcPts val="0"/>
              </a:spcAft>
              <a:buClr>
                <a:srgbClr val="000000"/>
              </a:buClr>
              <a:buSzPts val="800"/>
              <a:buFont typeface="DM Sans"/>
              <a:buChar char="○"/>
              <a:defRPr sz="800">
                <a:latin typeface="DM Sans"/>
                <a:ea typeface="DM Sans"/>
                <a:cs typeface="DM Sans"/>
                <a:sym typeface="DM Sans"/>
              </a:defRPr>
            </a:lvl8pPr>
            <a:lvl9pPr marL="4114800" lvl="8" indent="-279400" algn="l" rtl="0">
              <a:lnSpc>
                <a:spcPct val="100000"/>
              </a:lnSpc>
              <a:spcBef>
                <a:spcPts val="1300"/>
              </a:spcBef>
              <a:spcAft>
                <a:spcPts val="0"/>
              </a:spcAft>
              <a:buClr>
                <a:srgbClr val="000000"/>
              </a:buClr>
              <a:buSzPts val="800"/>
              <a:buFont typeface="DM Sans"/>
              <a:buChar char="■"/>
              <a:defRPr sz="800">
                <a:latin typeface="DM Sans"/>
                <a:ea typeface="DM Sans"/>
                <a:cs typeface="DM Sans"/>
                <a:sym typeface="DM Sans"/>
              </a:defRPr>
            </a:lvl9pPr>
          </a:lstStyle>
          <a:p>
            <a:endParaRPr/>
          </a:p>
        </p:txBody>
      </p:sp>
      <p:sp>
        <p:nvSpPr>
          <p:cNvPr id="90" name="Google Shape;90;p9"/>
          <p:cNvSpPr txBox="1"/>
          <p:nvPr/>
        </p:nvSpPr>
        <p:spPr>
          <a:xfrm>
            <a:off x="787750" y="-551425"/>
            <a:ext cx="24846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Barlow Semi Condensed"/>
              <a:ea typeface="Barlow Semi Condensed"/>
              <a:cs typeface="Barlow Semi Condensed"/>
              <a:sym typeface="Barlow Semi Condensed"/>
            </a:endParaRPr>
          </a:p>
        </p:txBody>
      </p:sp>
      <p:pic>
        <p:nvPicPr>
          <p:cNvPr id="91" name="Google Shape;91;p9"/>
          <p:cNvPicPr preferRelativeResize="0"/>
          <p:nvPr/>
        </p:nvPicPr>
        <p:blipFill>
          <a:blip r:embed="rId2">
            <a:alphaModFix/>
          </a:blip>
          <a:stretch>
            <a:fillRect/>
          </a:stretch>
        </p:blipFill>
        <p:spPr>
          <a:xfrm>
            <a:off x="379700" y="4753638"/>
            <a:ext cx="760749" cy="1891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3/3 copy">
  <p:cSld name="3/3 copy">
    <p:bg>
      <p:bgPr>
        <a:solidFill>
          <a:schemeClr val="accent2"/>
        </a:solidFill>
        <a:effectLst/>
      </p:bgPr>
    </p:bg>
    <p:spTree>
      <p:nvGrpSpPr>
        <p:cNvPr id="1" name="Shape 92"/>
        <p:cNvGrpSpPr/>
        <p:nvPr/>
      </p:nvGrpSpPr>
      <p:grpSpPr>
        <a:xfrm>
          <a:off x="0" y="0"/>
          <a:ext cx="0" cy="0"/>
          <a:chOff x="0" y="0"/>
          <a:chExt cx="0" cy="0"/>
        </a:xfrm>
      </p:grpSpPr>
      <p:sp>
        <p:nvSpPr>
          <p:cNvPr id="93" name="Google Shape;93;p10"/>
          <p:cNvSpPr txBox="1">
            <a:spLocks noGrp="1"/>
          </p:cNvSpPr>
          <p:nvPr>
            <p:ph type="title"/>
          </p:nvPr>
        </p:nvSpPr>
        <p:spPr>
          <a:xfrm>
            <a:off x="238125" y="476250"/>
            <a:ext cx="8667750" cy="66675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000000"/>
              </a:buClr>
              <a:buSzPts val="1800"/>
              <a:buNone/>
              <a:defRPr sz="1800">
                <a:solidFill>
                  <a:srgbClr val="000000"/>
                </a:solidFill>
              </a:defRPr>
            </a:lvl1pPr>
            <a:lvl2pPr lvl="1"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2pPr>
            <a:lvl3pPr lvl="2"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3pPr>
            <a:lvl4pPr lvl="3"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4pPr>
            <a:lvl5pPr lvl="4"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5pPr>
            <a:lvl6pPr lvl="5"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6pPr>
            <a:lvl7pPr lvl="6"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7pPr>
            <a:lvl8pPr lvl="7"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8pPr>
            <a:lvl9pPr lvl="8" algn="ctr">
              <a:lnSpc>
                <a:spcPct val="661111"/>
              </a:lnSpc>
              <a:spcBef>
                <a:spcPts val="0"/>
              </a:spcBef>
              <a:spcAft>
                <a:spcPts val="0"/>
              </a:spcAft>
              <a:buClr>
                <a:schemeClr val="accent2"/>
              </a:buClr>
              <a:buSzPts val="700"/>
              <a:buFont typeface="DM Sans"/>
              <a:buNone/>
              <a:defRPr>
                <a:latin typeface="DM Sans"/>
                <a:ea typeface="DM Sans"/>
                <a:cs typeface="DM Sans"/>
                <a:sym typeface="DM Sans"/>
              </a:defRPr>
            </a:lvl9pPr>
          </a:lstStyle>
          <a:p>
            <a:endParaRPr/>
          </a:p>
        </p:txBody>
      </p:sp>
      <p:sp>
        <p:nvSpPr>
          <p:cNvPr id="94" name="Google Shape;94;p10"/>
          <p:cNvSpPr txBox="1">
            <a:spLocks noGrp="1"/>
          </p:cNvSpPr>
          <p:nvPr>
            <p:ph type="body" idx="1"/>
          </p:nvPr>
        </p:nvSpPr>
        <p:spPr>
          <a:xfrm>
            <a:off x="238125" y="1190625"/>
            <a:ext cx="8667600" cy="3381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200"/>
              </a:spcBef>
              <a:spcAft>
                <a:spcPts val="0"/>
              </a:spcAft>
              <a:buClr>
                <a:srgbClr val="000000"/>
              </a:buClr>
              <a:buSzPts val="700"/>
              <a:buFont typeface="DM Sans"/>
              <a:buNone/>
              <a:defRPr>
                <a:latin typeface="DM Sans"/>
                <a:ea typeface="DM Sans"/>
                <a:cs typeface="DM Sans"/>
                <a:sym typeface="DM Sans"/>
              </a:defRPr>
            </a:lvl1pPr>
            <a:lvl2pPr marL="914400" lvl="1" indent="-228600" algn="l">
              <a:lnSpc>
                <a:spcPct val="100000"/>
              </a:lnSpc>
              <a:spcBef>
                <a:spcPts val="200"/>
              </a:spcBef>
              <a:spcAft>
                <a:spcPts val="0"/>
              </a:spcAft>
              <a:buClr>
                <a:srgbClr val="000000"/>
              </a:buClr>
              <a:buSzPts val="700"/>
              <a:buFont typeface="DM Sans"/>
              <a:buNone/>
              <a:defRPr>
                <a:latin typeface="DM Sans"/>
                <a:ea typeface="DM Sans"/>
                <a:cs typeface="DM Sans"/>
                <a:sym typeface="DM Sans"/>
              </a:defRPr>
            </a:lvl2pPr>
            <a:lvl3pPr marL="1371600" lvl="2" indent="-228600" algn="l">
              <a:lnSpc>
                <a:spcPct val="100000"/>
              </a:lnSpc>
              <a:spcBef>
                <a:spcPts val="200"/>
              </a:spcBef>
              <a:spcAft>
                <a:spcPts val="0"/>
              </a:spcAft>
              <a:buClr>
                <a:srgbClr val="000000"/>
              </a:buClr>
              <a:buSzPts val="700"/>
              <a:buFont typeface="DM Sans"/>
              <a:buNone/>
              <a:defRPr>
                <a:latin typeface="DM Sans"/>
                <a:ea typeface="DM Sans"/>
                <a:cs typeface="DM Sans"/>
                <a:sym typeface="DM Sans"/>
              </a:defRPr>
            </a:lvl3pPr>
            <a:lvl4pPr marL="1828800" lvl="3" indent="-228600" algn="l">
              <a:lnSpc>
                <a:spcPct val="100000"/>
              </a:lnSpc>
              <a:spcBef>
                <a:spcPts val="200"/>
              </a:spcBef>
              <a:spcAft>
                <a:spcPts val="0"/>
              </a:spcAft>
              <a:buClr>
                <a:srgbClr val="000000"/>
              </a:buClr>
              <a:buSzPts val="700"/>
              <a:buFont typeface="DM Sans"/>
              <a:buNone/>
              <a:defRPr>
                <a:latin typeface="DM Sans"/>
                <a:ea typeface="DM Sans"/>
                <a:cs typeface="DM Sans"/>
                <a:sym typeface="DM Sans"/>
              </a:defRPr>
            </a:lvl4pPr>
            <a:lvl5pPr marL="2286000" lvl="4" indent="-228600" algn="l">
              <a:lnSpc>
                <a:spcPct val="100000"/>
              </a:lnSpc>
              <a:spcBef>
                <a:spcPts val="200"/>
              </a:spcBef>
              <a:spcAft>
                <a:spcPts val="0"/>
              </a:spcAft>
              <a:buClr>
                <a:srgbClr val="000000"/>
              </a:buClr>
              <a:buSzPts val="700"/>
              <a:buFont typeface="DM Sans"/>
              <a:buNone/>
              <a:defRPr>
                <a:latin typeface="DM Sans"/>
                <a:ea typeface="DM Sans"/>
                <a:cs typeface="DM Sans"/>
                <a:sym typeface="DM Sans"/>
              </a:defRPr>
            </a:lvl5pPr>
            <a:lvl6pPr marL="2743200" lvl="5"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6pPr>
            <a:lvl7pPr marL="3200400" lvl="6"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7pPr>
            <a:lvl8pPr marL="3657600" lvl="7"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8pPr>
            <a:lvl9pPr marL="4114800" lvl="8" indent="-260350" algn="l">
              <a:lnSpc>
                <a:spcPct val="100000"/>
              </a:lnSpc>
              <a:spcBef>
                <a:spcPts val="1300"/>
              </a:spcBef>
              <a:spcAft>
                <a:spcPts val="0"/>
              </a:spcAft>
              <a:buClr>
                <a:srgbClr val="000000"/>
              </a:buClr>
              <a:buSzPts val="500"/>
              <a:buFont typeface="DM Sans"/>
              <a:buChar char="■"/>
              <a:defRPr>
                <a:latin typeface="DM Sans"/>
                <a:ea typeface="DM Sans"/>
                <a:cs typeface="DM Sans"/>
                <a:sym typeface="DM Sans"/>
              </a:defRPr>
            </a:lvl9pPr>
          </a:lstStyle>
          <a:p>
            <a:endParaRPr/>
          </a:p>
        </p:txBody>
      </p:sp>
      <p:sp>
        <p:nvSpPr>
          <p:cNvPr id="95" name="Google Shape;95;p10"/>
          <p:cNvSpPr txBox="1">
            <a:spLocks noGrp="1"/>
          </p:cNvSpPr>
          <p:nvPr>
            <p:ph type="sldNum" idx="12"/>
          </p:nvPr>
        </p:nvSpPr>
        <p:spPr>
          <a:xfrm>
            <a:off x="8825237" y="4810125"/>
            <a:ext cx="82201" cy="114300"/>
          </a:xfrm>
          <a:prstGeom prst="rect">
            <a:avLst/>
          </a:prstGeom>
          <a:noFill/>
          <a:ln>
            <a:noFill/>
          </a:ln>
        </p:spPr>
        <p:txBody>
          <a:bodyPr spcFirstLastPara="1" wrap="square" lIns="0" tIns="0" rIns="0" bIns="0" anchor="t" anchorCtr="0">
            <a:noAutofit/>
          </a:bodyPr>
          <a:lstStyle>
            <a:lvl1pPr marL="0" marR="0" lvl="0" indent="0" algn="r">
              <a:lnSpc>
                <a:spcPct val="100000"/>
              </a:lnSpc>
              <a:spcBef>
                <a:spcPts val="0"/>
              </a:spcBef>
              <a:spcAft>
                <a:spcPts val="0"/>
              </a:spcAft>
              <a:buClr>
                <a:srgbClr val="000000"/>
              </a:buClr>
              <a:buSzPts val="800"/>
              <a:buFont typeface="Barlow Semi Condensed SemiBold"/>
              <a:buNone/>
              <a:defRPr>
                <a:solidFill>
                  <a:srgbClr val="000000"/>
                </a:solidFill>
              </a:defRPr>
            </a:lvl1pPr>
            <a:lvl2pPr marL="0" marR="0" lvl="1" indent="0" algn="r">
              <a:lnSpc>
                <a:spcPct val="100000"/>
              </a:lnSpc>
              <a:spcBef>
                <a:spcPts val="0"/>
              </a:spcBef>
              <a:spcAft>
                <a:spcPts val="0"/>
              </a:spcAft>
              <a:buClr>
                <a:srgbClr val="000000"/>
              </a:buClr>
              <a:buSzPts val="800"/>
              <a:buFont typeface="Barlow Semi Condensed SemiBold"/>
              <a:buNone/>
              <a:defRPr>
                <a:solidFill>
                  <a:srgbClr val="000000"/>
                </a:solidFill>
              </a:defRPr>
            </a:lvl2pPr>
            <a:lvl3pPr marL="0" marR="0" lvl="2" indent="0" algn="r">
              <a:lnSpc>
                <a:spcPct val="100000"/>
              </a:lnSpc>
              <a:spcBef>
                <a:spcPts val="0"/>
              </a:spcBef>
              <a:spcAft>
                <a:spcPts val="0"/>
              </a:spcAft>
              <a:buClr>
                <a:srgbClr val="000000"/>
              </a:buClr>
              <a:buSzPts val="800"/>
              <a:buFont typeface="Barlow Semi Condensed SemiBold"/>
              <a:buNone/>
              <a:defRPr>
                <a:solidFill>
                  <a:srgbClr val="000000"/>
                </a:solidFill>
              </a:defRPr>
            </a:lvl3pPr>
            <a:lvl4pPr marL="0" marR="0" lvl="3" indent="0" algn="r">
              <a:lnSpc>
                <a:spcPct val="100000"/>
              </a:lnSpc>
              <a:spcBef>
                <a:spcPts val="0"/>
              </a:spcBef>
              <a:spcAft>
                <a:spcPts val="0"/>
              </a:spcAft>
              <a:buClr>
                <a:srgbClr val="000000"/>
              </a:buClr>
              <a:buSzPts val="800"/>
              <a:buFont typeface="Barlow Semi Condensed SemiBold"/>
              <a:buNone/>
              <a:defRPr>
                <a:solidFill>
                  <a:srgbClr val="000000"/>
                </a:solidFill>
              </a:defRPr>
            </a:lvl4pPr>
            <a:lvl5pPr marL="0" marR="0" lvl="4" indent="0" algn="r">
              <a:lnSpc>
                <a:spcPct val="100000"/>
              </a:lnSpc>
              <a:spcBef>
                <a:spcPts val="0"/>
              </a:spcBef>
              <a:spcAft>
                <a:spcPts val="0"/>
              </a:spcAft>
              <a:buClr>
                <a:srgbClr val="000000"/>
              </a:buClr>
              <a:buSzPts val="800"/>
              <a:buFont typeface="Barlow Semi Condensed SemiBold"/>
              <a:buNone/>
              <a:defRPr>
                <a:solidFill>
                  <a:srgbClr val="000000"/>
                </a:solidFill>
              </a:defRPr>
            </a:lvl5pPr>
            <a:lvl6pPr marL="0" marR="0" lvl="5" indent="0" algn="r">
              <a:lnSpc>
                <a:spcPct val="100000"/>
              </a:lnSpc>
              <a:spcBef>
                <a:spcPts val="0"/>
              </a:spcBef>
              <a:spcAft>
                <a:spcPts val="0"/>
              </a:spcAft>
              <a:buClr>
                <a:srgbClr val="000000"/>
              </a:buClr>
              <a:buSzPts val="800"/>
              <a:buFont typeface="Barlow Semi Condensed SemiBold"/>
              <a:buNone/>
              <a:defRPr>
                <a:solidFill>
                  <a:srgbClr val="000000"/>
                </a:solidFill>
              </a:defRPr>
            </a:lvl6pPr>
            <a:lvl7pPr marL="0" marR="0" lvl="6" indent="0" algn="r">
              <a:lnSpc>
                <a:spcPct val="100000"/>
              </a:lnSpc>
              <a:spcBef>
                <a:spcPts val="0"/>
              </a:spcBef>
              <a:spcAft>
                <a:spcPts val="0"/>
              </a:spcAft>
              <a:buClr>
                <a:srgbClr val="000000"/>
              </a:buClr>
              <a:buSzPts val="800"/>
              <a:buFont typeface="Barlow Semi Condensed SemiBold"/>
              <a:buNone/>
              <a:defRPr>
                <a:solidFill>
                  <a:srgbClr val="000000"/>
                </a:solidFill>
              </a:defRPr>
            </a:lvl7pPr>
            <a:lvl8pPr marL="0" marR="0" lvl="7" indent="0" algn="r">
              <a:lnSpc>
                <a:spcPct val="100000"/>
              </a:lnSpc>
              <a:spcBef>
                <a:spcPts val="0"/>
              </a:spcBef>
              <a:spcAft>
                <a:spcPts val="0"/>
              </a:spcAft>
              <a:buClr>
                <a:srgbClr val="000000"/>
              </a:buClr>
              <a:buSzPts val="800"/>
              <a:buFont typeface="Barlow Semi Condensed SemiBold"/>
              <a:buNone/>
              <a:defRPr>
                <a:solidFill>
                  <a:srgbClr val="000000"/>
                </a:solidFill>
              </a:defRPr>
            </a:lvl8pPr>
            <a:lvl9pPr marL="0" marR="0" lvl="8" indent="0" algn="r">
              <a:lnSpc>
                <a:spcPct val="100000"/>
              </a:lnSpc>
              <a:spcBef>
                <a:spcPts val="0"/>
              </a:spcBef>
              <a:spcAft>
                <a:spcPts val="0"/>
              </a:spcAft>
              <a:buClr>
                <a:srgbClr val="000000"/>
              </a:buClr>
              <a:buSzPts val="800"/>
              <a:buFont typeface="Barlow Semi Condensed SemiBold"/>
              <a:buNone/>
              <a:defRPr>
                <a:solidFill>
                  <a:srgbClr val="000000"/>
                </a:solidFill>
              </a:defRPr>
            </a:lvl9pPr>
          </a:lstStyle>
          <a:p>
            <a:pPr marL="0" lvl="0" indent="0" algn="r" rtl="0">
              <a:spcBef>
                <a:spcPts val="0"/>
              </a:spcBef>
              <a:spcAft>
                <a:spcPts val="0"/>
              </a:spcAft>
              <a:buNone/>
            </a:pPr>
            <a:fld id="{00000000-1234-1234-1234-123412341234}" type="slidenum">
              <a:rPr lang="de"/>
              <a:t>‹Nr.›</a:t>
            </a:fld>
            <a:endParaRPr>
              <a:solidFill>
                <a:schemeClr val="accent2"/>
              </a:solidFill>
              <a:latin typeface="DM Sans"/>
              <a:ea typeface="DM Sans"/>
              <a:cs typeface="DM Sans"/>
              <a:sym typeface="DM Sans"/>
            </a:endParaRPr>
          </a:p>
        </p:txBody>
      </p:sp>
      <p:sp>
        <p:nvSpPr>
          <p:cNvPr id="96" name="Google Shape;96;p10"/>
          <p:cNvSpPr txBox="1">
            <a:spLocks noGrp="1"/>
          </p:cNvSpPr>
          <p:nvPr>
            <p:ph type="body" idx="2"/>
          </p:nvPr>
        </p:nvSpPr>
        <p:spPr>
          <a:xfrm>
            <a:off x="1402875" y="4748225"/>
            <a:ext cx="7068900" cy="238200"/>
          </a:xfrm>
          <a:prstGeom prst="rect">
            <a:avLst/>
          </a:prstGeom>
          <a:noFill/>
          <a:ln>
            <a:noFill/>
          </a:ln>
        </p:spPr>
        <p:txBody>
          <a:bodyPr spcFirstLastPara="1" wrap="square" lIns="0" tIns="0" rIns="0" bIns="0" anchor="ctr" anchorCtr="0">
            <a:noAutofit/>
          </a:bodyPr>
          <a:lstStyle>
            <a:lvl1pPr marL="457200" lvl="0" indent="-228600" algn="l">
              <a:lnSpc>
                <a:spcPct val="125000"/>
              </a:lnSpc>
              <a:spcBef>
                <a:spcPts val="0"/>
              </a:spcBef>
              <a:spcAft>
                <a:spcPts val="0"/>
              </a:spcAft>
              <a:buClr>
                <a:srgbClr val="000000"/>
              </a:buClr>
              <a:buSzPts val="800"/>
              <a:buFont typeface="DM Sans"/>
              <a:buNone/>
              <a:defRPr sz="800" cap="none">
                <a:latin typeface="DM Sans"/>
                <a:ea typeface="DM Sans"/>
                <a:cs typeface="DM Sans"/>
                <a:sym typeface="DM Sans"/>
              </a:defRPr>
            </a:lvl1pPr>
            <a:lvl2pPr marL="914400" lvl="1" indent="-279400" algn="l">
              <a:lnSpc>
                <a:spcPct val="100000"/>
              </a:lnSpc>
              <a:spcBef>
                <a:spcPts val="1300"/>
              </a:spcBef>
              <a:spcAft>
                <a:spcPts val="0"/>
              </a:spcAft>
              <a:buClr>
                <a:srgbClr val="000000"/>
              </a:buClr>
              <a:buSzPts val="800"/>
              <a:buFont typeface="DM Sans"/>
              <a:buChar char="○"/>
              <a:defRPr sz="800">
                <a:latin typeface="DM Sans"/>
                <a:ea typeface="DM Sans"/>
                <a:cs typeface="DM Sans"/>
                <a:sym typeface="DM Sans"/>
              </a:defRPr>
            </a:lvl2pPr>
            <a:lvl3pPr marL="1371600" lvl="2" indent="-279400" algn="l">
              <a:lnSpc>
                <a:spcPct val="100000"/>
              </a:lnSpc>
              <a:spcBef>
                <a:spcPts val="1300"/>
              </a:spcBef>
              <a:spcAft>
                <a:spcPts val="0"/>
              </a:spcAft>
              <a:buClr>
                <a:srgbClr val="000000"/>
              </a:buClr>
              <a:buSzPts val="800"/>
              <a:buFont typeface="DM Sans"/>
              <a:buChar char="■"/>
              <a:defRPr sz="800">
                <a:latin typeface="DM Sans"/>
                <a:ea typeface="DM Sans"/>
                <a:cs typeface="DM Sans"/>
                <a:sym typeface="DM Sans"/>
              </a:defRPr>
            </a:lvl3pPr>
            <a:lvl4pPr marL="1828800" lvl="3" indent="-279400" algn="l">
              <a:lnSpc>
                <a:spcPct val="100000"/>
              </a:lnSpc>
              <a:spcBef>
                <a:spcPts val="1300"/>
              </a:spcBef>
              <a:spcAft>
                <a:spcPts val="0"/>
              </a:spcAft>
              <a:buClr>
                <a:srgbClr val="000000"/>
              </a:buClr>
              <a:buSzPts val="800"/>
              <a:buFont typeface="DM Sans"/>
              <a:buChar char="●"/>
              <a:defRPr sz="800">
                <a:latin typeface="DM Sans"/>
                <a:ea typeface="DM Sans"/>
                <a:cs typeface="DM Sans"/>
                <a:sym typeface="DM Sans"/>
              </a:defRPr>
            </a:lvl4pPr>
            <a:lvl5pPr marL="2286000" lvl="4" indent="-279400" algn="l">
              <a:lnSpc>
                <a:spcPct val="100000"/>
              </a:lnSpc>
              <a:spcBef>
                <a:spcPts val="1300"/>
              </a:spcBef>
              <a:spcAft>
                <a:spcPts val="0"/>
              </a:spcAft>
              <a:buClr>
                <a:srgbClr val="000000"/>
              </a:buClr>
              <a:buSzPts val="800"/>
              <a:buFont typeface="DM Sans"/>
              <a:buChar char="○"/>
              <a:defRPr sz="800">
                <a:latin typeface="DM Sans"/>
                <a:ea typeface="DM Sans"/>
                <a:cs typeface="DM Sans"/>
                <a:sym typeface="DM Sans"/>
              </a:defRPr>
            </a:lvl5pPr>
            <a:lvl6pPr marL="2743200" lvl="5" indent="-279400" algn="l">
              <a:lnSpc>
                <a:spcPct val="100000"/>
              </a:lnSpc>
              <a:spcBef>
                <a:spcPts val="1300"/>
              </a:spcBef>
              <a:spcAft>
                <a:spcPts val="0"/>
              </a:spcAft>
              <a:buClr>
                <a:srgbClr val="000000"/>
              </a:buClr>
              <a:buSzPts val="800"/>
              <a:buFont typeface="DM Sans"/>
              <a:buChar char="■"/>
              <a:defRPr sz="800">
                <a:latin typeface="DM Sans"/>
                <a:ea typeface="DM Sans"/>
                <a:cs typeface="DM Sans"/>
                <a:sym typeface="DM Sans"/>
              </a:defRPr>
            </a:lvl6pPr>
            <a:lvl7pPr marL="3200400" lvl="6" indent="-279400" algn="l">
              <a:lnSpc>
                <a:spcPct val="100000"/>
              </a:lnSpc>
              <a:spcBef>
                <a:spcPts val="1300"/>
              </a:spcBef>
              <a:spcAft>
                <a:spcPts val="0"/>
              </a:spcAft>
              <a:buClr>
                <a:srgbClr val="000000"/>
              </a:buClr>
              <a:buSzPts val="800"/>
              <a:buFont typeface="DM Sans"/>
              <a:buChar char="●"/>
              <a:defRPr sz="800">
                <a:latin typeface="DM Sans"/>
                <a:ea typeface="DM Sans"/>
                <a:cs typeface="DM Sans"/>
                <a:sym typeface="DM Sans"/>
              </a:defRPr>
            </a:lvl7pPr>
            <a:lvl8pPr marL="3657600" lvl="7" indent="-279400" algn="l">
              <a:lnSpc>
                <a:spcPct val="100000"/>
              </a:lnSpc>
              <a:spcBef>
                <a:spcPts val="1300"/>
              </a:spcBef>
              <a:spcAft>
                <a:spcPts val="0"/>
              </a:spcAft>
              <a:buClr>
                <a:srgbClr val="000000"/>
              </a:buClr>
              <a:buSzPts val="800"/>
              <a:buFont typeface="DM Sans"/>
              <a:buChar char="○"/>
              <a:defRPr sz="800">
                <a:latin typeface="DM Sans"/>
                <a:ea typeface="DM Sans"/>
                <a:cs typeface="DM Sans"/>
                <a:sym typeface="DM Sans"/>
              </a:defRPr>
            </a:lvl8pPr>
            <a:lvl9pPr marL="4114800" lvl="8" indent="-279400" algn="l">
              <a:lnSpc>
                <a:spcPct val="100000"/>
              </a:lnSpc>
              <a:spcBef>
                <a:spcPts val="1300"/>
              </a:spcBef>
              <a:spcAft>
                <a:spcPts val="0"/>
              </a:spcAft>
              <a:buClr>
                <a:srgbClr val="000000"/>
              </a:buClr>
              <a:buSzPts val="800"/>
              <a:buFont typeface="DM Sans"/>
              <a:buChar char="■"/>
              <a:defRPr sz="800">
                <a:latin typeface="DM Sans"/>
                <a:ea typeface="DM Sans"/>
                <a:cs typeface="DM Sans"/>
                <a:sym typeface="DM Sans"/>
              </a:defRPr>
            </a:lvl9pPr>
          </a:lstStyle>
          <a:p>
            <a:endParaRPr/>
          </a:p>
        </p:txBody>
      </p:sp>
      <p:sp>
        <p:nvSpPr>
          <p:cNvPr id="97" name="Google Shape;97;p10"/>
          <p:cNvSpPr txBox="1"/>
          <p:nvPr/>
        </p:nvSpPr>
        <p:spPr>
          <a:xfrm>
            <a:off x="787750" y="-551425"/>
            <a:ext cx="2484600" cy="37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Barlow Semi Condensed"/>
              <a:ea typeface="Barlow Semi Condensed"/>
              <a:cs typeface="Barlow Semi Condensed"/>
              <a:sym typeface="Barlow Semi Condensed"/>
            </a:endParaRPr>
          </a:p>
        </p:txBody>
      </p:sp>
      <p:pic>
        <p:nvPicPr>
          <p:cNvPr id="98" name="Google Shape;98;p10"/>
          <p:cNvPicPr preferRelativeResize="0"/>
          <p:nvPr/>
        </p:nvPicPr>
        <p:blipFill>
          <a:blip r:embed="rId2">
            <a:alphaModFix/>
          </a:blip>
          <a:stretch>
            <a:fillRect/>
          </a:stretch>
        </p:blipFill>
        <p:spPr>
          <a:xfrm>
            <a:off x="379700" y="4753638"/>
            <a:ext cx="760749" cy="1891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4.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40"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6">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375" y="657225"/>
            <a:ext cx="7701000" cy="3828900"/>
          </a:xfrm>
          <a:prstGeom prst="rect">
            <a:avLst/>
          </a:prstGeom>
          <a:noFill/>
          <a:ln>
            <a:noFill/>
          </a:ln>
        </p:spPr>
        <p:txBody>
          <a:bodyPr spcFirstLastPara="1" wrap="square" lIns="0" tIns="0" rIns="0" bIns="0" anchor="ctr" anchorCtr="0">
            <a:noAutofit/>
          </a:bodyPr>
          <a:lstStyle>
            <a:lvl1pPr marR="0" lvl="0" algn="ctr" rtl="0">
              <a:lnSpc>
                <a:spcPct val="88148"/>
              </a:lnSpc>
              <a:spcBef>
                <a:spcPts val="0"/>
              </a:spcBef>
              <a:spcAft>
                <a:spcPts val="0"/>
              </a:spcAft>
              <a:buClr>
                <a:schemeClr val="accent2"/>
              </a:buClr>
              <a:buSzPts val="5100"/>
              <a:buFont typeface="DM Sans"/>
              <a:buNone/>
              <a:defRPr sz="5100" i="0" u="none" strike="noStrike" cap="none">
                <a:solidFill>
                  <a:schemeClr val="accent2"/>
                </a:solidFill>
                <a:latin typeface="DM Sans"/>
                <a:ea typeface="DM Sans"/>
                <a:cs typeface="DM Sans"/>
                <a:sym typeface="DM Sans"/>
              </a:defRPr>
            </a:lvl1pPr>
            <a:lvl2pPr marR="0" lvl="1" algn="ctr" rtl="0">
              <a:lnSpc>
                <a:spcPct val="88148"/>
              </a:lnSpc>
              <a:spcBef>
                <a:spcPts val="0"/>
              </a:spcBef>
              <a:spcAft>
                <a:spcPts val="0"/>
              </a:spcAft>
              <a:buClr>
                <a:schemeClr val="accent2"/>
              </a:buClr>
              <a:buSzPts val="5100"/>
              <a:buFont typeface="Barlow Semi Condensed SemiBold"/>
              <a:buNone/>
              <a:defRPr sz="5100" b="0" i="0" u="none" strike="noStrike" cap="none">
                <a:solidFill>
                  <a:schemeClr val="accent2"/>
                </a:solidFill>
                <a:latin typeface="Barlow Semi Condensed SemiBold"/>
                <a:ea typeface="Barlow Semi Condensed SemiBold"/>
                <a:cs typeface="Barlow Semi Condensed SemiBold"/>
                <a:sym typeface="Barlow Semi Condensed SemiBold"/>
              </a:defRPr>
            </a:lvl2pPr>
            <a:lvl3pPr marR="0" lvl="2" algn="ctr" rtl="0">
              <a:lnSpc>
                <a:spcPct val="88148"/>
              </a:lnSpc>
              <a:spcBef>
                <a:spcPts val="0"/>
              </a:spcBef>
              <a:spcAft>
                <a:spcPts val="0"/>
              </a:spcAft>
              <a:buClr>
                <a:schemeClr val="accent2"/>
              </a:buClr>
              <a:buSzPts val="5100"/>
              <a:buFont typeface="Barlow Semi Condensed SemiBold"/>
              <a:buNone/>
              <a:defRPr sz="5100" b="0" i="0" u="none" strike="noStrike" cap="none">
                <a:solidFill>
                  <a:schemeClr val="accent2"/>
                </a:solidFill>
                <a:latin typeface="Barlow Semi Condensed SemiBold"/>
                <a:ea typeface="Barlow Semi Condensed SemiBold"/>
                <a:cs typeface="Barlow Semi Condensed SemiBold"/>
                <a:sym typeface="Barlow Semi Condensed SemiBold"/>
              </a:defRPr>
            </a:lvl3pPr>
            <a:lvl4pPr marR="0" lvl="3" algn="ctr" rtl="0">
              <a:lnSpc>
                <a:spcPct val="88148"/>
              </a:lnSpc>
              <a:spcBef>
                <a:spcPts val="0"/>
              </a:spcBef>
              <a:spcAft>
                <a:spcPts val="0"/>
              </a:spcAft>
              <a:buClr>
                <a:schemeClr val="accent2"/>
              </a:buClr>
              <a:buSzPts val="5100"/>
              <a:buFont typeface="Barlow Semi Condensed SemiBold"/>
              <a:buNone/>
              <a:defRPr sz="5100" b="0" i="0" u="none" strike="noStrike" cap="none">
                <a:solidFill>
                  <a:schemeClr val="accent2"/>
                </a:solidFill>
                <a:latin typeface="Barlow Semi Condensed SemiBold"/>
                <a:ea typeface="Barlow Semi Condensed SemiBold"/>
                <a:cs typeface="Barlow Semi Condensed SemiBold"/>
                <a:sym typeface="Barlow Semi Condensed SemiBold"/>
              </a:defRPr>
            </a:lvl4pPr>
            <a:lvl5pPr marR="0" lvl="4" algn="ctr" rtl="0">
              <a:lnSpc>
                <a:spcPct val="88148"/>
              </a:lnSpc>
              <a:spcBef>
                <a:spcPts val="0"/>
              </a:spcBef>
              <a:spcAft>
                <a:spcPts val="0"/>
              </a:spcAft>
              <a:buClr>
                <a:schemeClr val="accent2"/>
              </a:buClr>
              <a:buSzPts val="5100"/>
              <a:buFont typeface="Barlow Semi Condensed SemiBold"/>
              <a:buNone/>
              <a:defRPr sz="5100" b="0" i="0" u="none" strike="noStrike" cap="none">
                <a:solidFill>
                  <a:schemeClr val="accent2"/>
                </a:solidFill>
                <a:latin typeface="Barlow Semi Condensed SemiBold"/>
                <a:ea typeface="Barlow Semi Condensed SemiBold"/>
                <a:cs typeface="Barlow Semi Condensed SemiBold"/>
                <a:sym typeface="Barlow Semi Condensed SemiBold"/>
              </a:defRPr>
            </a:lvl5pPr>
            <a:lvl6pPr marR="0" lvl="5" algn="ctr" rtl="0">
              <a:lnSpc>
                <a:spcPct val="88148"/>
              </a:lnSpc>
              <a:spcBef>
                <a:spcPts val="0"/>
              </a:spcBef>
              <a:spcAft>
                <a:spcPts val="0"/>
              </a:spcAft>
              <a:buClr>
                <a:schemeClr val="accent2"/>
              </a:buClr>
              <a:buSzPts val="5100"/>
              <a:buFont typeface="Barlow Semi Condensed SemiBold"/>
              <a:buNone/>
              <a:defRPr sz="5100" b="0" i="0" u="none" strike="noStrike" cap="none">
                <a:solidFill>
                  <a:schemeClr val="accent2"/>
                </a:solidFill>
                <a:latin typeface="Barlow Semi Condensed SemiBold"/>
                <a:ea typeface="Barlow Semi Condensed SemiBold"/>
                <a:cs typeface="Barlow Semi Condensed SemiBold"/>
                <a:sym typeface="Barlow Semi Condensed SemiBold"/>
              </a:defRPr>
            </a:lvl6pPr>
            <a:lvl7pPr marR="0" lvl="6" algn="ctr" rtl="0">
              <a:lnSpc>
                <a:spcPct val="88148"/>
              </a:lnSpc>
              <a:spcBef>
                <a:spcPts val="0"/>
              </a:spcBef>
              <a:spcAft>
                <a:spcPts val="0"/>
              </a:spcAft>
              <a:buClr>
                <a:schemeClr val="accent2"/>
              </a:buClr>
              <a:buSzPts val="5100"/>
              <a:buFont typeface="Barlow Semi Condensed SemiBold"/>
              <a:buNone/>
              <a:defRPr sz="5100" b="0" i="0" u="none" strike="noStrike" cap="none">
                <a:solidFill>
                  <a:schemeClr val="accent2"/>
                </a:solidFill>
                <a:latin typeface="Barlow Semi Condensed SemiBold"/>
                <a:ea typeface="Barlow Semi Condensed SemiBold"/>
                <a:cs typeface="Barlow Semi Condensed SemiBold"/>
                <a:sym typeface="Barlow Semi Condensed SemiBold"/>
              </a:defRPr>
            </a:lvl7pPr>
            <a:lvl8pPr marR="0" lvl="7" algn="ctr" rtl="0">
              <a:lnSpc>
                <a:spcPct val="88148"/>
              </a:lnSpc>
              <a:spcBef>
                <a:spcPts val="0"/>
              </a:spcBef>
              <a:spcAft>
                <a:spcPts val="0"/>
              </a:spcAft>
              <a:buClr>
                <a:schemeClr val="accent2"/>
              </a:buClr>
              <a:buSzPts val="5100"/>
              <a:buFont typeface="Barlow Semi Condensed SemiBold"/>
              <a:buNone/>
              <a:defRPr sz="5100" b="0" i="0" u="none" strike="noStrike" cap="none">
                <a:solidFill>
                  <a:schemeClr val="accent2"/>
                </a:solidFill>
                <a:latin typeface="Barlow Semi Condensed SemiBold"/>
                <a:ea typeface="Barlow Semi Condensed SemiBold"/>
                <a:cs typeface="Barlow Semi Condensed SemiBold"/>
                <a:sym typeface="Barlow Semi Condensed SemiBold"/>
              </a:defRPr>
            </a:lvl8pPr>
            <a:lvl9pPr marR="0" lvl="8" algn="ctr" rtl="0">
              <a:lnSpc>
                <a:spcPct val="88148"/>
              </a:lnSpc>
              <a:spcBef>
                <a:spcPts val="0"/>
              </a:spcBef>
              <a:spcAft>
                <a:spcPts val="0"/>
              </a:spcAft>
              <a:buClr>
                <a:schemeClr val="accent2"/>
              </a:buClr>
              <a:buSzPts val="5100"/>
              <a:buFont typeface="Barlow Semi Condensed SemiBold"/>
              <a:buNone/>
              <a:defRPr sz="5100" b="0" i="0" u="none" strike="noStrike" cap="none">
                <a:solidFill>
                  <a:schemeClr val="accent2"/>
                </a:solidFill>
                <a:latin typeface="Barlow Semi Condensed SemiBold"/>
                <a:ea typeface="Barlow Semi Condensed SemiBold"/>
                <a:cs typeface="Barlow Semi Condensed SemiBold"/>
                <a:sym typeface="Barlow Semi Condensed SemiBold"/>
              </a:defRPr>
            </a:lvl9pPr>
          </a:lstStyle>
          <a:p>
            <a:endParaRPr/>
          </a:p>
        </p:txBody>
      </p:sp>
      <p:sp>
        <p:nvSpPr>
          <p:cNvPr id="7" name="Google Shape;7;p1"/>
          <p:cNvSpPr txBox="1">
            <a:spLocks noGrp="1"/>
          </p:cNvSpPr>
          <p:nvPr>
            <p:ph type="sldNum" idx="12"/>
          </p:nvPr>
        </p:nvSpPr>
        <p:spPr>
          <a:xfrm>
            <a:off x="8825237" y="4810125"/>
            <a:ext cx="82201" cy="1143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chemeClr val="accent2"/>
              </a:buClr>
              <a:buSzPts val="800"/>
              <a:buFont typeface="Barlow Semi Condensed SemiBold"/>
              <a:buNone/>
              <a:defRPr sz="800" b="0" i="0" u="none" strike="noStrike" cap="none">
                <a:solidFill>
                  <a:schemeClr val="accent2"/>
                </a:solidFill>
                <a:latin typeface="Barlow Semi Condensed SemiBold"/>
                <a:ea typeface="Barlow Semi Condensed SemiBold"/>
                <a:cs typeface="Barlow Semi Condensed SemiBold"/>
                <a:sym typeface="Barlow Semi Condensed SemiBold"/>
              </a:defRPr>
            </a:lvl1pPr>
            <a:lvl2pPr marL="0" marR="0" lvl="1" indent="0" algn="r" rtl="0">
              <a:lnSpc>
                <a:spcPct val="100000"/>
              </a:lnSpc>
              <a:spcBef>
                <a:spcPts val="0"/>
              </a:spcBef>
              <a:spcAft>
                <a:spcPts val="0"/>
              </a:spcAft>
              <a:buClr>
                <a:schemeClr val="accent2"/>
              </a:buClr>
              <a:buSzPts val="800"/>
              <a:buFont typeface="Barlow Semi Condensed SemiBold"/>
              <a:buNone/>
              <a:defRPr sz="800" b="0" i="0" u="none" strike="noStrike" cap="none">
                <a:solidFill>
                  <a:schemeClr val="accent2"/>
                </a:solidFill>
                <a:latin typeface="Barlow Semi Condensed SemiBold"/>
                <a:ea typeface="Barlow Semi Condensed SemiBold"/>
                <a:cs typeface="Barlow Semi Condensed SemiBold"/>
                <a:sym typeface="Barlow Semi Condensed SemiBold"/>
              </a:defRPr>
            </a:lvl2pPr>
            <a:lvl3pPr marL="0" marR="0" lvl="2" indent="0" algn="r" rtl="0">
              <a:lnSpc>
                <a:spcPct val="100000"/>
              </a:lnSpc>
              <a:spcBef>
                <a:spcPts val="0"/>
              </a:spcBef>
              <a:spcAft>
                <a:spcPts val="0"/>
              </a:spcAft>
              <a:buClr>
                <a:schemeClr val="accent2"/>
              </a:buClr>
              <a:buSzPts val="800"/>
              <a:buFont typeface="Barlow Semi Condensed SemiBold"/>
              <a:buNone/>
              <a:defRPr sz="800" b="0" i="0" u="none" strike="noStrike" cap="none">
                <a:solidFill>
                  <a:schemeClr val="accent2"/>
                </a:solidFill>
                <a:latin typeface="Barlow Semi Condensed SemiBold"/>
                <a:ea typeface="Barlow Semi Condensed SemiBold"/>
                <a:cs typeface="Barlow Semi Condensed SemiBold"/>
                <a:sym typeface="Barlow Semi Condensed SemiBold"/>
              </a:defRPr>
            </a:lvl3pPr>
            <a:lvl4pPr marL="0" marR="0" lvl="3" indent="0" algn="r" rtl="0">
              <a:lnSpc>
                <a:spcPct val="100000"/>
              </a:lnSpc>
              <a:spcBef>
                <a:spcPts val="0"/>
              </a:spcBef>
              <a:spcAft>
                <a:spcPts val="0"/>
              </a:spcAft>
              <a:buClr>
                <a:schemeClr val="accent2"/>
              </a:buClr>
              <a:buSzPts val="800"/>
              <a:buFont typeface="Barlow Semi Condensed SemiBold"/>
              <a:buNone/>
              <a:defRPr sz="800" b="0" i="0" u="none" strike="noStrike" cap="none">
                <a:solidFill>
                  <a:schemeClr val="accent2"/>
                </a:solidFill>
                <a:latin typeface="Barlow Semi Condensed SemiBold"/>
                <a:ea typeface="Barlow Semi Condensed SemiBold"/>
                <a:cs typeface="Barlow Semi Condensed SemiBold"/>
                <a:sym typeface="Barlow Semi Condensed SemiBold"/>
              </a:defRPr>
            </a:lvl4pPr>
            <a:lvl5pPr marL="0" marR="0" lvl="4" indent="0" algn="r" rtl="0">
              <a:lnSpc>
                <a:spcPct val="100000"/>
              </a:lnSpc>
              <a:spcBef>
                <a:spcPts val="0"/>
              </a:spcBef>
              <a:spcAft>
                <a:spcPts val="0"/>
              </a:spcAft>
              <a:buClr>
                <a:schemeClr val="accent2"/>
              </a:buClr>
              <a:buSzPts val="800"/>
              <a:buFont typeface="Barlow Semi Condensed SemiBold"/>
              <a:buNone/>
              <a:defRPr sz="800" b="0" i="0" u="none" strike="noStrike" cap="none">
                <a:solidFill>
                  <a:schemeClr val="accent2"/>
                </a:solidFill>
                <a:latin typeface="Barlow Semi Condensed SemiBold"/>
                <a:ea typeface="Barlow Semi Condensed SemiBold"/>
                <a:cs typeface="Barlow Semi Condensed SemiBold"/>
                <a:sym typeface="Barlow Semi Condensed SemiBold"/>
              </a:defRPr>
            </a:lvl5pPr>
            <a:lvl6pPr marL="0" marR="0" lvl="5" indent="0" algn="r" rtl="0">
              <a:lnSpc>
                <a:spcPct val="100000"/>
              </a:lnSpc>
              <a:spcBef>
                <a:spcPts val="0"/>
              </a:spcBef>
              <a:spcAft>
                <a:spcPts val="0"/>
              </a:spcAft>
              <a:buClr>
                <a:schemeClr val="accent2"/>
              </a:buClr>
              <a:buSzPts val="800"/>
              <a:buFont typeface="Barlow Semi Condensed SemiBold"/>
              <a:buNone/>
              <a:defRPr sz="800" b="0" i="0" u="none" strike="noStrike" cap="none">
                <a:solidFill>
                  <a:schemeClr val="accent2"/>
                </a:solidFill>
                <a:latin typeface="Barlow Semi Condensed SemiBold"/>
                <a:ea typeface="Barlow Semi Condensed SemiBold"/>
                <a:cs typeface="Barlow Semi Condensed SemiBold"/>
                <a:sym typeface="Barlow Semi Condensed SemiBold"/>
              </a:defRPr>
            </a:lvl6pPr>
            <a:lvl7pPr marL="0" marR="0" lvl="6" indent="0" algn="r" rtl="0">
              <a:lnSpc>
                <a:spcPct val="100000"/>
              </a:lnSpc>
              <a:spcBef>
                <a:spcPts val="0"/>
              </a:spcBef>
              <a:spcAft>
                <a:spcPts val="0"/>
              </a:spcAft>
              <a:buClr>
                <a:schemeClr val="accent2"/>
              </a:buClr>
              <a:buSzPts val="800"/>
              <a:buFont typeface="Barlow Semi Condensed SemiBold"/>
              <a:buNone/>
              <a:defRPr sz="800" b="0" i="0" u="none" strike="noStrike" cap="none">
                <a:solidFill>
                  <a:schemeClr val="accent2"/>
                </a:solidFill>
                <a:latin typeface="Barlow Semi Condensed SemiBold"/>
                <a:ea typeface="Barlow Semi Condensed SemiBold"/>
                <a:cs typeface="Barlow Semi Condensed SemiBold"/>
                <a:sym typeface="Barlow Semi Condensed SemiBold"/>
              </a:defRPr>
            </a:lvl7pPr>
            <a:lvl8pPr marL="0" marR="0" lvl="7" indent="0" algn="r" rtl="0">
              <a:lnSpc>
                <a:spcPct val="100000"/>
              </a:lnSpc>
              <a:spcBef>
                <a:spcPts val="0"/>
              </a:spcBef>
              <a:spcAft>
                <a:spcPts val="0"/>
              </a:spcAft>
              <a:buClr>
                <a:schemeClr val="accent2"/>
              </a:buClr>
              <a:buSzPts val="800"/>
              <a:buFont typeface="Barlow Semi Condensed SemiBold"/>
              <a:buNone/>
              <a:defRPr sz="800" b="0" i="0" u="none" strike="noStrike" cap="none">
                <a:solidFill>
                  <a:schemeClr val="accent2"/>
                </a:solidFill>
                <a:latin typeface="Barlow Semi Condensed SemiBold"/>
                <a:ea typeface="Barlow Semi Condensed SemiBold"/>
                <a:cs typeface="Barlow Semi Condensed SemiBold"/>
                <a:sym typeface="Barlow Semi Condensed SemiBold"/>
              </a:defRPr>
            </a:lvl8pPr>
            <a:lvl9pPr marL="0" marR="0" lvl="8" indent="0" algn="r" rtl="0">
              <a:lnSpc>
                <a:spcPct val="100000"/>
              </a:lnSpc>
              <a:spcBef>
                <a:spcPts val="0"/>
              </a:spcBef>
              <a:spcAft>
                <a:spcPts val="0"/>
              </a:spcAft>
              <a:buClr>
                <a:schemeClr val="accent2"/>
              </a:buClr>
              <a:buSzPts val="800"/>
              <a:buFont typeface="Barlow Semi Condensed SemiBold"/>
              <a:buNone/>
              <a:defRPr sz="800" b="0" i="0" u="none" strike="noStrike" cap="none">
                <a:solidFill>
                  <a:schemeClr val="accent2"/>
                </a:solidFill>
                <a:latin typeface="Barlow Semi Condensed SemiBold"/>
                <a:ea typeface="Barlow Semi Condensed SemiBold"/>
                <a:cs typeface="Barlow Semi Condensed SemiBold"/>
                <a:sym typeface="Barlow Semi Condensed SemiBold"/>
              </a:defRPr>
            </a:lvl9pPr>
          </a:lstStyle>
          <a:p>
            <a:pPr marL="0" lvl="0" indent="0" algn="r" rtl="0">
              <a:spcBef>
                <a:spcPts val="0"/>
              </a:spcBef>
              <a:spcAft>
                <a:spcPts val="0"/>
              </a:spcAft>
              <a:buNone/>
            </a:pPr>
            <a:fld id="{00000000-1234-1234-1234-123412341234}" type="slidenum">
              <a:rPr lang="de"/>
              <a:t>‹Nr.›</a:t>
            </a:fld>
            <a:endParaRPr sz="500">
              <a:solidFill>
                <a:srgbClr val="000000"/>
              </a:solidFill>
              <a:latin typeface="DM Sans"/>
              <a:ea typeface="DM Sans"/>
              <a:cs typeface="DM Sans"/>
              <a:sym typeface="DM Sans"/>
            </a:endParaRPr>
          </a:p>
        </p:txBody>
      </p:sp>
      <p:sp>
        <p:nvSpPr>
          <p:cNvPr id="8" name="Google Shape;8;p1"/>
          <p:cNvSpPr txBox="1"/>
          <p:nvPr/>
        </p:nvSpPr>
        <p:spPr>
          <a:xfrm>
            <a:off x="1828800" y="4809053"/>
            <a:ext cx="6773528" cy="201104"/>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0"/>
              </a:spcBef>
              <a:spcAft>
                <a:spcPts val="0"/>
              </a:spcAft>
              <a:buClr>
                <a:schemeClr val="accent2"/>
              </a:buClr>
              <a:buSzPts val="800"/>
              <a:buFont typeface="Barlow Semi Condensed"/>
              <a:buNone/>
            </a:pPr>
            <a:r>
              <a:rPr lang="de" sz="800" b="0" i="0" u="none" strike="noStrike" cap="none">
                <a:solidFill>
                  <a:schemeClr val="accent2"/>
                </a:solidFill>
                <a:latin typeface="Barlow Semi Condensed"/>
                <a:ea typeface="Barlow Semi Condensed"/>
                <a:cs typeface="Barlow Semi Condensed"/>
                <a:sym typeface="Barlow Semi Condensed"/>
              </a:rPr>
              <a:t>00-00-2019, City – Event,  First Lastname, Job</a:t>
            </a:r>
            <a:endParaRPr sz="500"/>
          </a:p>
        </p:txBody>
      </p:sp>
      <p:pic>
        <p:nvPicPr>
          <p:cNvPr id="9" name="Google Shape;9;p1" descr="rgb_germantech__logo--white.pdf"/>
          <p:cNvPicPr preferRelativeResize="0"/>
          <p:nvPr/>
        </p:nvPicPr>
        <p:blipFill rotWithShape="1">
          <a:blip r:embed="rId37">
            <a:alphaModFix/>
          </a:blip>
          <a:srcRect/>
          <a:stretch/>
        </p:blipFill>
        <p:spPr>
          <a:xfrm>
            <a:off x="233114" y="4673119"/>
            <a:ext cx="1038417" cy="371161"/>
          </a:xfrm>
          <a:prstGeom prst="rect">
            <a:avLst/>
          </a:prstGeom>
          <a:noFill/>
          <a:ln>
            <a:noFill/>
          </a:ln>
        </p:spPr>
      </p:pic>
      <p:pic>
        <p:nvPicPr>
          <p:cNvPr id="10" name="Google Shape;10;p1"/>
          <p:cNvPicPr preferRelativeResize="0"/>
          <p:nvPr/>
        </p:nvPicPr>
        <p:blipFill>
          <a:blip r:embed="rId38">
            <a:alphaModFix/>
          </a:blip>
          <a:stretch>
            <a:fillRect/>
          </a:stretch>
        </p:blipFill>
        <p:spPr>
          <a:xfrm>
            <a:off x="3920300" y="-1954527"/>
            <a:ext cx="5223699" cy="992500"/>
          </a:xfrm>
          <a:prstGeom prst="rect">
            <a:avLst/>
          </a:prstGeom>
          <a:noFill/>
          <a:ln>
            <a:noFill/>
          </a:ln>
        </p:spPr>
      </p:pic>
      <p:pic>
        <p:nvPicPr>
          <p:cNvPr id="11" name="Google Shape;11;p1"/>
          <p:cNvPicPr preferRelativeResize="0"/>
          <p:nvPr/>
        </p:nvPicPr>
        <p:blipFill>
          <a:blip r:embed="rId39">
            <a:alphaModFix/>
          </a:blip>
          <a:stretch>
            <a:fillRect/>
          </a:stretch>
        </p:blipFill>
        <p:spPr>
          <a:xfrm>
            <a:off x="3920300" y="-1001671"/>
            <a:ext cx="5223701" cy="922545"/>
          </a:xfrm>
          <a:prstGeom prst="rect">
            <a:avLst/>
          </a:prstGeom>
          <a:noFill/>
          <a:ln>
            <a:noFill/>
          </a:ln>
        </p:spPr>
      </p:pic>
      <p:pic>
        <p:nvPicPr>
          <p:cNvPr id="12" name="Google Shape;12;p1"/>
          <p:cNvPicPr preferRelativeResize="0"/>
          <p:nvPr/>
        </p:nvPicPr>
        <p:blipFill>
          <a:blip r:embed="rId40">
            <a:alphaModFix/>
          </a:blip>
          <a:stretch>
            <a:fillRect/>
          </a:stretch>
        </p:blipFill>
        <p:spPr>
          <a:xfrm rot="5400000">
            <a:off x="7670975" y="2009799"/>
            <a:ext cx="4813000" cy="1123900"/>
          </a:xfrm>
          <a:prstGeom prst="rect">
            <a:avLst/>
          </a:prstGeom>
          <a:noFill/>
          <a:ln>
            <a:noFill/>
          </a:ln>
        </p:spPr>
      </p:pic>
      <p:pic>
        <p:nvPicPr>
          <p:cNvPr id="13" name="Google Shape;13;p1"/>
          <p:cNvPicPr preferRelativeResize="0"/>
          <p:nvPr/>
        </p:nvPicPr>
        <p:blipFill>
          <a:blip r:embed="rId41">
            <a:alphaModFix/>
          </a:blip>
          <a:stretch>
            <a:fillRect/>
          </a:stretch>
        </p:blipFill>
        <p:spPr>
          <a:xfrm>
            <a:off x="0" y="5358962"/>
            <a:ext cx="9143999" cy="16074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9"/>
        <p:cNvGrpSpPr/>
        <p:nvPr/>
      </p:nvGrpSpPr>
      <p:grpSpPr>
        <a:xfrm>
          <a:off x="0" y="0"/>
          <a:ext cx="0" cy="0"/>
          <a:chOff x="0" y="0"/>
          <a:chExt cx="0" cy="0"/>
        </a:xfrm>
      </p:grpSpPr>
      <p:sp>
        <p:nvSpPr>
          <p:cNvPr id="390" name="Google Shape;390;p36"/>
          <p:cNvSpPr txBox="1">
            <a:spLocks noGrp="1"/>
          </p:cNvSpPr>
          <p:nvPr>
            <p:ph type="title"/>
          </p:nvPr>
        </p:nvSpPr>
        <p:spPr>
          <a:xfrm>
            <a:off x="633413" y="133350"/>
            <a:ext cx="7877100" cy="857400"/>
          </a:xfrm>
          <a:prstGeom prst="rect">
            <a:avLst/>
          </a:prstGeom>
          <a:noFill/>
          <a:ln>
            <a:noFill/>
          </a:ln>
        </p:spPr>
        <p:txBody>
          <a:bodyPr spcFirstLastPara="1" wrap="square" lIns="19050" tIns="19050" rIns="19050" bIns="19050" anchor="ctr" anchorCtr="0">
            <a:normAutofit/>
          </a:bodyPr>
          <a:lstStyle>
            <a:lvl1pPr marR="0" lvl="0" algn="ctr" rtl="0">
              <a:lnSpc>
                <a:spcPct val="100000"/>
              </a:lnSpc>
              <a:spcBef>
                <a:spcPts val="0"/>
              </a:spcBef>
              <a:spcAft>
                <a:spcPts val="0"/>
              </a:spcAft>
              <a:buClr>
                <a:schemeClr val="dk1"/>
              </a:buClr>
              <a:buSzPts val="4200"/>
              <a:buFont typeface="DM Sans"/>
              <a:buNone/>
              <a:defRPr sz="4200" b="1" i="0" u="none" strike="noStrike" cap="none">
                <a:solidFill>
                  <a:schemeClr val="dk1"/>
                </a:solidFill>
                <a:latin typeface="DM Sans"/>
                <a:ea typeface="DM Sans"/>
                <a:cs typeface="DM Sans"/>
                <a:sym typeface="DM Sans"/>
              </a:defRPr>
            </a:lvl1pPr>
            <a:lvl2pPr marR="0" lvl="1"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2pPr>
            <a:lvl3pPr marR="0" lvl="2"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3pPr>
            <a:lvl4pPr marR="0" lvl="3"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4pPr>
            <a:lvl5pPr marR="0" lvl="4"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5pPr>
            <a:lvl6pPr marR="0" lvl="5"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6pPr>
            <a:lvl7pPr marR="0" lvl="6"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7pPr>
            <a:lvl8pPr marR="0" lvl="7"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8pPr>
            <a:lvl9pPr marR="0" lvl="8" algn="ctr" rtl="0">
              <a:lnSpc>
                <a:spcPct val="100000"/>
              </a:lnSpc>
              <a:spcBef>
                <a:spcPts val="0"/>
              </a:spcBef>
              <a:spcAft>
                <a:spcPts val="0"/>
              </a:spcAft>
              <a:buClr>
                <a:srgbClr val="000000"/>
              </a:buClr>
              <a:buSzPts val="42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391" name="Google Shape;391;p36"/>
          <p:cNvSpPr txBox="1">
            <a:spLocks noGrp="1"/>
          </p:cNvSpPr>
          <p:nvPr>
            <p:ph type="body" idx="1"/>
          </p:nvPr>
        </p:nvSpPr>
        <p:spPr>
          <a:xfrm>
            <a:off x="633413" y="1181100"/>
            <a:ext cx="7877100" cy="3486300"/>
          </a:xfrm>
          <a:prstGeom prst="rect">
            <a:avLst/>
          </a:prstGeom>
          <a:noFill/>
          <a:ln>
            <a:noFill/>
          </a:ln>
        </p:spPr>
        <p:txBody>
          <a:bodyPr spcFirstLastPara="1" wrap="square" lIns="19050" tIns="19050" rIns="19050" bIns="19050" anchor="ctr" anchorCtr="0">
            <a:normAutofit/>
          </a:bodyPr>
          <a:lstStyle>
            <a:lvl1pPr marL="457200" marR="0" lvl="0" indent="-342900" algn="l" rtl="0">
              <a:lnSpc>
                <a:spcPct val="100000"/>
              </a:lnSpc>
              <a:spcBef>
                <a:spcPts val="2200"/>
              </a:spcBef>
              <a:spcAft>
                <a:spcPts val="0"/>
              </a:spcAft>
              <a:buClr>
                <a:schemeClr val="lt2"/>
              </a:buClr>
              <a:buSzPts val="1800"/>
              <a:buFont typeface="NTR"/>
              <a:buChar char="▸"/>
              <a:defRPr sz="1800" b="0" i="0" u="none" strike="noStrike" cap="none">
                <a:solidFill>
                  <a:schemeClr val="dk1"/>
                </a:solidFill>
                <a:latin typeface="DM Sans"/>
                <a:ea typeface="DM Sans"/>
                <a:cs typeface="DM Sans"/>
                <a:sym typeface="DM Sans"/>
              </a:defRPr>
            </a:lvl1pPr>
            <a:lvl2pPr marL="914400" marR="0" lvl="1" indent="-342900" algn="l" rtl="0">
              <a:lnSpc>
                <a:spcPct val="100000"/>
              </a:lnSpc>
              <a:spcBef>
                <a:spcPts val="2200"/>
              </a:spcBef>
              <a:spcAft>
                <a:spcPts val="0"/>
              </a:spcAft>
              <a:buClr>
                <a:schemeClr val="lt2"/>
              </a:buClr>
              <a:buSzPts val="1800"/>
              <a:buFont typeface="NTR"/>
              <a:buChar char="▸"/>
              <a:defRPr sz="1800" b="0" i="0" u="none" strike="noStrike" cap="none">
                <a:solidFill>
                  <a:schemeClr val="dk1"/>
                </a:solidFill>
                <a:latin typeface="DM Sans"/>
                <a:ea typeface="DM Sans"/>
                <a:cs typeface="DM Sans"/>
                <a:sym typeface="DM Sans"/>
              </a:defRPr>
            </a:lvl2pPr>
            <a:lvl3pPr marL="1371600" marR="0" lvl="2" indent="-342900" algn="l" rtl="0">
              <a:lnSpc>
                <a:spcPct val="100000"/>
              </a:lnSpc>
              <a:spcBef>
                <a:spcPts val="2200"/>
              </a:spcBef>
              <a:spcAft>
                <a:spcPts val="0"/>
              </a:spcAft>
              <a:buClr>
                <a:schemeClr val="lt2"/>
              </a:buClr>
              <a:buSzPts val="1800"/>
              <a:buFont typeface="NTR"/>
              <a:buChar char="▸"/>
              <a:defRPr sz="1800" b="0" i="0" u="none" strike="noStrike" cap="none">
                <a:solidFill>
                  <a:schemeClr val="dk1"/>
                </a:solidFill>
                <a:latin typeface="DM Sans"/>
                <a:ea typeface="DM Sans"/>
                <a:cs typeface="DM Sans"/>
                <a:sym typeface="DM Sans"/>
              </a:defRPr>
            </a:lvl3pPr>
            <a:lvl4pPr marL="1828800" marR="0" lvl="3" indent="-342900" algn="l" rtl="0">
              <a:lnSpc>
                <a:spcPct val="100000"/>
              </a:lnSpc>
              <a:spcBef>
                <a:spcPts val="2200"/>
              </a:spcBef>
              <a:spcAft>
                <a:spcPts val="0"/>
              </a:spcAft>
              <a:buClr>
                <a:schemeClr val="lt2"/>
              </a:buClr>
              <a:buSzPts val="1800"/>
              <a:buFont typeface="NTR"/>
              <a:buChar char="▸"/>
              <a:defRPr sz="1800" b="0" i="0" u="none" strike="noStrike" cap="none">
                <a:solidFill>
                  <a:schemeClr val="dk1"/>
                </a:solidFill>
                <a:latin typeface="DM Sans"/>
                <a:ea typeface="DM Sans"/>
                <a:cs typeface="DM Sans"/>
                <a:sym typeface="DM Sans"/>
              </a:defRPr>
            </a:lvl4pPr>
            <a:lvl5pPr marL="2286000" marR="0" lvl="4" indent="-342900" algn="l" rtl="0">
              <a:lnSpc>
                <a:spcPct val="100000"/>
              </a:lnSpc>
              <a:spcBef>
                <a:spcPts val="2200"/>
              </a:spcBef>
              <a:spcAft>
                <a:spcPts val="0"/>
              </a:spcAft>
              <a:buClr>
                <a:schemeClr val="lt2"/>
              </a:buClr>
              <a:buSzPts val="1800"/>
              <a:buFont typeface="NTR"/>
              <a:buChar char="▸"/>
              <a:defRPr sz="1800" b="0" i="0" u="none" strike="noStrike" cap="none">
                <a:solidFill>
                  <a:schemeClr val="dk1"/>
                </a:solidFill>
                <a:latin typeface="DM Sans"/>
                <a:ea typeface="DM Sans"/>
                <a:cs typeface="DM Sans"/>
                <a:sym typeface="DM Sans"/>
              </a:defRPr>
            </a:lvl5pPr>
            <a:lvl6pPr marL="2743200" marR="0" lvl="5" indent="-374650" algn="l" rtl="0">
              <a:lnSpc>
                <a:spcPct val="100000"/>
              </a:lnSpc>
              <a:spcBef>
                <a:spcPts val="2200"/>
              </a:spcBef>
              <a:spcAft>
                <a:spcPts val="0"/>
              </a:spcAft>
              <a:buClr>
                <a:srgbClr val="000000"/>
              </a:buClr>
              <a:buSzPts val="2300"/>
              <a:buFont typeface="Helvetica Neue"/>
              <a:buChar char="•"/>
              <a:defRPr sz="1800" b="0" i="0" u="none" strike="noStrike" cap="none">
                <a:solidFill>
                  <a:srgbClr val="000000"/>
                </a:solidFill>
                <a:latin typeface="Helvetica Neue"/>
                <a:ea typeface="Helvetica Neue"/>
                <a:cs typeface="Helvetica Neue"/>
                <a:sym typeface="Helvetica Neue"/>
              </a:defRPr>
            </a:lvl6pPr>
            <a:lvl7pPr marL="3200400" marR="0" lvl="6" indent="-374650" algn="l" rtl="0">
              <a:lnSpc>
                <a:spcPct val="100000"/>
              </a:lnSpc>
              <a:spcBef>
                <a:spcPts val="2200"/>
              </a:spcBef>
              <a:spcAft>
                <a:spcPts val="0"/>
              </a:spcAft>
              <a:buClr>
                <a:srgbClr val="000000"/>
              </a:buClr>
              <a:buSzPts val="2300"/>
              <a:buFont typeface="Helvetica Neue"/>
              <a:buChar char="•"/>
              <a:defRPr sz="1800" b="0" i="0" u="none" strike="noStrike" cap="none">
                <a:solidFill>
                  <a:srgbClr val="000000"/>
                </a:solidFill>
                <a:latin typeface="Helvetica Neue"/>
                <a:ea typeface="Helvetica Neue"/>
                <a:cs typeface="Helvetica Neue"/>
                <a:sym typeface="Helvetica Neue"/>
              </a:defRPr>
            </a:lvl7pPr>
            <a:lvl8pPr marL="3657600" marR="0" lvl="7" indent="-374650" algn="l" rtl="0">
              <a:lnSpc>
                <a:spcPct val="100000"/>
              </a:lnSpc>
              <a:spcBef>
                <a:spcPts val="2200"/>
              </a:spcBef>
              <a:spcAft>
                <a:spcPts val="0"/>
              </a:spcAft>
              <a:buClr>
                <a:srgbClr val="000000"/>
              </a:buClr>
              <a:buSzPts val="2300"/>
              <a:buFont typeface="Helvetica Neue"/>
              <a:buChar char="•"/>
              <a:defRPr sz="1800" b="0" i="0" u="none" strike="noStrike" cap="none">
                <a:solidFill>
                  <a:srgbClr val="000000"/>
                </a:solidFill>
                <a:latin typeface="Helvetica Neue"/>
                <a:ea typeface="Helvetica Neue"/>
                <a:cs typeface="Helvetica Neue"/>
                <a:sym typeface="Helvetica Neue"/>
              </a:defRPr>
            </a:lvl8pPr>
            <a:lvl9pPr marL="4114800" marR="0" lvl="8" indent="-374650" algn="l" rtl="0">
              <a:lnSpc>
                <a:spcPct val="100000"/>
              </a:lnSpc>
              <a:spcBef>
                <a:spcPts val="2200"/>
              </a:spcBef>
              <a:spcAft>
                <a:spcPts val="0"/>
              </a:spcAft>
              <a:buClr>
                <a:srgbClr val="000000"/>
              </a:buClr>
              <a:buSzPts val="2300"/>
              <a:buFont typeface="Helvetica Neue"/>
              <a:buChar char="•"/>
              <a:defRPr sz="1800" b="0" i="0" u="none" strike="noStrike" cap="none">
                <a:solidFill>
                  <a:srgbClr val="000000"/>
                </a:solidFill>
                <a:latin typeface="Helvetica Neue"/>
                <a:ea typeface="Helvetica Neue"/>
                <a:cs typeface="Helvetica Neue"/>
                <a:sym typeface="Helvetica Neue"/>
              </a:defRPr>
            </a:lvl9pPr>
          </a:lstStyle>
          <a:p>
            <a:endParaRPr/>
          </a:p>
        </p:txBody>
      </p:sp>
      <p:sp>
        <p:nvSpPr>
          <p:cNvPr id="392" name="Google Shape;392;p36"/>
          <p:cNvSpPr txBox="1"/>
          <p:nvPr/>
        </p:nvSpPr>
        <p:spPr>
          <a:xfrm>
            <a:off x="8603750" y="4653608"/>
            <a:ext cx="182100" cy="161700"/>
          </a:xfrm>
          <a:prstGeom prst="rect">
            <a:avLst/>
          </a:prstGeom>
          <a:noFill/>
          <a:ln>
            <a:noFill/>
          </a:ln>
        </p:spPr>
        <p:txBody>
          <a:bodyPr spcFirstLastPara="1" wrap="square" lIns="19050" tIns="19050" rIns="19050" bIns="19050" anchor="ctr" anchorCtr="0">
            <a:spAutoFit/>
          </a:bodyPr>
          <a:lstStyle/>
          <a:p>
            <a:pPr marL="0" marR="0" lvl="0" indent="0" algn="r" rtl="0">
              <a:lnSpc>
                <a:spcPct val="100000"/>
              </a:lnSpc>
              <a:spcBef>
                <a:spcPts val="0"/>
              </a:spcBef>
              <a:spcAft>
                <a:spcPts val="0"/>
              </a:spcAft>
              <a:buClr>
                <a:srgbClr val="154B76"/>
              </a:buClr>
              <a:buSzPts val="800"/>
              <a:buFont typeface="DM Sans"/>
              <a:buNone/>
            </a:pPr>
            <a:fld id="{00000000-1234-1234-1234-123412341234}" type="slidenum">
              <a:rPr lang="de" sz="800" b="0" i="0" u="none" strike="noStrike" cap="none">
                <a:solidFill>
                  <a:srgbClr val="154B76"/>
                </a:solidFill>
                <a:latin typeface="DM Sans"/>
                <a:ea typeface="DM Sans"/>
                <a:cs typeface="DM Sans"/>
                <a:sym typeface="DM Sans"/>
              </a:rPr>
              <a:t>‹Nr.›</a:t>
            </a:fld>
            <a:endParaRPr sz="800" b="0" i="0" u="none" strike="noStrike" cap="none">
              <a:solidFill>
                <a:srgbClr val="154B76"/>
              </a:solidFill>
              <a:latin typeface="DM Sans"/>
              <a:ea typeface="DM Sans"/>
              <a:cs typeface="DM Sans"/>
              <a:sym typeface="DM Sans"/>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3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8.png"/><Relationship Id="rId9" Type="http://schemas.openxmlformats.org/officeDocument/2006/relationships/image" Target="../media/image27.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hyperlink" Target="https://www.emergenresearch.com/industry-report/web-3-market" TargetMode="External"/><Relationship Id="rId2" Type="http://schemas.openxmlformats.org/officeDocument/2006/relationships/notesSlide" Target="../notesSlides/notesSlide11.xml"/><Relationship Id="rId1" Type="http://schemas.openxmlformats.org/officeDocument/2006/relationships/slideLayout" Target="../slideLayouts/slideLayout35.xml"/><Relationship Id="rId5" Type="http://schemas.openxmlformats.org/officeDocument/2006/relationships/image" Target="../media/image17.png"/><Relationship Id="rId4" Type="http://schemas.openxmlformats.org/officeDocument/2006/relationships/hyperlink" Target="https://cointelegraph.com/news/germany-and-the-us-share-the-top-spot-in-the-global-crypto-rankings-repor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6.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hyperlink" Target="https://piktochart.com/blog/startup-pitch-decks-what-you-can-learn" TargetMode="External"/><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5.xml"/><Relationship Id="rId6" Type="http://schemas.openxmlformats.org/officeDocument/2006/relationships/image" Target="../media/image31.png"/><Relationship Id="rId5" Type="http://schemas.openxmlformats.org/officeDocument/2006/relationships/image" Target="../media/image17.png"/><Relationship Id="rId4" Type="http://schemas.openxmlformats.org/officeDocument/2006/relationships/hyperlink" Target="https://www.reidhoffman.org/linkedin-pitch-to-greylock/"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6.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36.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5"/>
          <p:cNvSpPr/>
          <p:nvPr/>
        </p:nvSpPr>
        <p:spPr>
          <a:xfrm>
            <a:off x="0" y="0"/>
            <a:ext cx="9144000" cy="4060800"/>
          </a:xfrm>
          <a:prstGeom prst="rect">
            <a:avLst/>
          </a:prstGeom>
          <a:solidFill>
            <a:srgbClr val="1A4B7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sp>
        <p:nvSpPr>
          <p:cNvPr id="431" name="Google Shape;431;p45"/>
          <p:cNvSpPr txBox="1"/>
          <p:nvPr/>
        </p:nvSpPr>
        <p:spPr>
          <a:xfrm>
            <a:off x="5922488" y="2314142"/>
            <a:ext cx="2406600" cy="12084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Clr>
                <a:srgbClr val="FFFFFF"/>
              </a:buClr>
              <a:buSzPts val="1200"/>
              <a:buFont typeface="DM Sans"/>
              <a:buNone/>
            </a:pPr>
            <a:r>
              <a:rPr lang="de" sz="1200" b="1" i="0" u="none" strike="noStrike" cap="none">
                <a:solidFill>
                  <a:srgbClr val="FFFFFF"/>
                </a:solidFill>
                <a:latin typeface="DM Sans"/>
                <a:ea typeface="DM Sans"/>
                <a:cs typeface="DM Sans"/>
                <a:sym typeface="DM Sans"/>
              </a:rPr>
              <a:t>Ein Online-Kurs für </a:t>
            </a:r>
            <a:br>
              <a:rPr lang="de" sz="1200" b="1" i="0" u="none" strike="noStrike" cap="none">
                <a:solidFill>
                  <a:srgbClr val="FFFFFF"/>
                </a:solidFill>
                <a:latin typeface="DM Sans"/>
                <a:ea typeface="DM Sans"/>
                <a:cs typeface="DM Sans"/>
                <a:sym typeface="DM Sans"/>
              </a:rPr>
            </a:br>
            <a:r>
              <a:rPr lang="de" sz="1200" b="1" i="0" u="none" strike="noStrike" cap="none">
                <a:solidFill>
                  <a:srgbClr val="FFFFFF"/>
                </a:solidFill>
                <a:latin typeface="DM Sans"/>
                <a:ea typeface="DM Sans"/>
                <a:cs typeface="DM Sans"/>
                <a:sym typeface="DM Sans"/>
              </a:rPr>
              <a:t>die Macher und Macherinnen der Zukunft</a:t>
            </a:r>
            <a:endParaRPr sz="500"/>
          </a:p>
          <a:p>
            <a:pPr marL="0" marR="0" lvl="0" indent="0" algn="ctr" rtl="0">
              <a:lnSpc>
                <a:spcPct val="100000"/>
              </a:lnSpc>
              <a:spcBef>
                <a:spcPts val="0"/>
              </a:spcBef>
              <a:spcAft>
                <a:spcPts val="0"/>
              </a:spcAft>
              <a:buClr>
                <a:srgbClr val="FFFFFF"/>
              </a:buClr>
              <a:buSzPts val="1100"/>
              <a:buFont typeface="DM Sans"/>
              <a:buNone/>
            </a:pPr>
            <a:endParaRPr sz="1100" b="1" i="0" u="none" strike="noStrike" cap="none">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FFFFFF"/>
              </a:buClr>
              <a:buSzPts val="900"/>
              <a:buFont typeface="DM Sans"/>
              <a:buNone/>
            </a:pPr>
            <a:r>
              <a:rPr lang="de" sz="900">
                <a:solidFill>
                  <a:srgbClr val="FFFFFF"/>
                </a:solidFill>
                <a:latin typeface="DM Sans"/>
                <a:ea typeface="DM Sans"/>
                <a:cs typeface="DM Sans"/>
                <a:sym typeface="DM Sans"/>
              </a:rPr>
              <a:t>Pitch Deck Vorlage</a:t>
            </a:r>
            <a:endParaRPr sz="500"/>
          </a:p>
          <a:p>
            <a:pPr marL="0" marR="0" lvl="0" indent="0" algn="ctr" rtl="0">
              <a:lnSpc>
                <a:spcPct val="100000"/>
              </a:lnSpc>
              <a:spcBef>
                <a:spcPts val="0"/>
              </a:spcBef>
              <a:spcAft>
                <a:spcPts val="0"/>
              </a:spcAft>
              <a:buClr>
                <a:srgbClr val="FFFFFF"/>
              </a:buClr>
              <a:buSzPts val="1100"/>
              <a:buFont typeface="DM Sans"/>
              <a:buNone/>
            </a:pPr>
            <a:endParaRPr sz="1100" b="1" i="0" u="none" strike="noStrike" cap="none">
              <a:solidFill>
                <a:srgbClr val="000000"/>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FFFFFF"/>
              </a:buClr>
              <a:buSzPts val="900"/>
              <a:buFont typeface="DM Sans"/>
              <a:buNone/>
            </a:pPr>
            <a:r>
              <a:rPr lang="de" sz="900">
                <a:solidFill>
                  <a:srgbClr val="FFFFFF"/>
                </a:solidFill>
                <a:latin typeface="DM Sans"/>
                <a:ea typeface="DM Sans"/>
                <a:cs typeface="DM Sans"/>
                <a:sym typeface="DM Sans"/>
              </a:rPr>
              <a:t>Nov </a:t>
            </a:r>
            <a:r>
              <a:rPr lang="de" sz="900" b="0" i="0" u="none" strike="noStrike" cap="none">
                <a:solidFill>
                  <a:srgbClr val="FFFFFF"/>
                </a:solidFill>
                <a:latin typeface="DM Sans"/>
                <a:ea typeface="DM Sans"/>
                <a:cs typeface="DM Sans"/>
                <a:sym typeface="DM Sans"/>
              </a:rPr>
              <a:t>2021</a:t>
            </a:r>
            <a:endParaRPr sz="500"/>
          </a:p>
        </p:txBody>
      </p:sp>
      <p:pic>
        <p:nvPicPr>
          <p:cNvPr id="432" name="Google Shape;432;p45" descr="Image"/>
          <p:cNvPicPr preferRelativeResize="0"/>
          <p:nvPr/>
        </p:nvPicPr>
        <p:blipFill rotWithShape="1">
          <a:blip r:embed="rId3">
            <a:alphaModFix/>
          </a:blip>
          <a:srcRect/>
          <a:stretch/>
        </p:blipFill>
        <p:spPr>
          <a:xfrm>
            <a:off x="6354129" y="570416"/>
            <a:ext cx="1543471" cy="1449165"/>
          </a:xfrm>
          <a:prstGeom prst="rect">
            <a:avLst/>
          </a:prstGeom>
          <a:noFill/>
          <a:ln>
            <a:noFill/>
          </a:ln>
        </p:spPr>
      </p:pic>
      <p:grpSp>
        <p:nvGrpSpPr>
          <p:cNvPr id="433" name="Google Shape;433;p45"/>
          <p:cNvGrpSpPr/>
          <p:nvPr/>
        </p:nvGrpSpPr>
        <p:grpSpPr>
          <a:xfrm>
            <a:off x="6015893" y="4297589"/>
            <a:ext cx="2219943" cy="365621"/>
            <a:chOff x="0" y="0"/>
            <a:chExt cx="5919847" cy="974989"/>
          </a:xfrm>
        </p:grpSpPr>
        <p:pic>
          <p:nvPicPr>
            <p:cNvPr id="434" name="Google Shape;434;p45" descr="Google Shape;396;p36"/>
            <p:cNvPicPr preferRelativeResize="0"/>
            <p:nvPr/>
          </p:nvPicPr>
          <p:blipFill rotWithShape="1">
            <a:blip r:embed="rId4">
              <a:alphaModFix/>
            </a:blip>
            <a:srcRect/>
            <a:stretch/>
          </p:blipFill>
          <p:spPr>
            <a:xfrm>
              <a:off x="0" y="172805"/>
              <a:ext cx="1579251" cy="564477"/>
            </a:xfrm>
            <a:prstGeom prst="rect">
              <a:avLst/>
            </a:prstGeom>
            <a:noFill/>
            <a:ln>
              <a:noFill/>
            </a:ln>
          </p:spPr>
        </p:pic>
        <p:pic>
          <p:nvPicPr>
            <p:cNvPr id="435" name="Google Shape;435;p45" descr="Google Shape;397;p36"/>
            <p:cNvPicPr preferRelativeResize="0"/>
            <p:nvPr/>
          </p:nvPicPr>
          <p:blipFill rotWithShape="1">
            <a:blip r:embed="rId5">
              <a:alphaModFix/>
            </a:blip>
            <a:srcRect/>
            <a:stretch/>
          </p:blipFill>
          <p:spPr>
            <a:xfrm>
              <a:off x="4340599" y="85850"/>
              <a:ext cx="1579248" cy="548806"/>
            </a:xfrm>
            <a:prstGeom prst="rect">
              <a:avLst/>
            </a:prstGeom>
            <a:noFill/>
            <a:ln>
              <a:noFill/>
            </a:ln>
          </p:spPr>
        </p:pic>
        <p:pic>
          <p:nvPicPr>
            <p:cNvPr id="436" name="Google Shape;436;p45" descr="Google Shape;401;p36"/>
            <p:cNvPicPr preferRelativeResize="0"/>
            <p:nvPr/>
          </p:nvPicPr>
          <p:blipFill rotWithShape="1">
            <a:blip r:embed="rId6">
              <a:alphaModFix/>
            </a:blip>
            <a:srcRect/>
            <a:stretch/>
          </p:blipFill>
          <p:spPr>
            <a:xfrm>
              <a:off x="2201826" y="0"/>
              <a:ext cx="1663786" cy="974989"/>
            </a:xfrm>
            <a:prstGeom prst="rect">
              <a:avLst/>
            </a:prstGeom>
            <a:noFill/>
            <a:ln>
              <a:noFill/>
            </a:ln>
            <a:effectLst>
              <a:outerShdw blurRad="63500" rotWithShape="0">
                <a:srgbClr val="000000">
                  <a:alpha val="15690"/>
                </a:srgbClr>
              </a:outerShdw>
            </a:effectLst>
          </p:spPr>
        </p:pic>
      </p:grpSp>
      <p:pic>
        <p:nvPicPr>
          <p:cNvPr id="437" name="Google Shape;437;p45" descr="Image"/>
          <p:cNvPicPr preferRelativeResize="0"/>
          <p:nvPr/>
        </p:nvPicPr>
        <p:blipFill rotWithShape="1">
          <a:blip r:embed="rId7">
            <a:alphaModFix/>
          </a:blip>
          <a:srcRect r="37779"/>
          <a:stretch/>
        </p:blipFill>
        <p:spPr>
          <a:xfrm>
            <a:off x="-2605" y="283517"/>
            <a:ext cx="5129186" cy="4576393"/>
          </a:xfrm>
          <a:prstGeom prst="rect">
            <a:avLst/>
          </a:prstGeom>
          <a:noFill/>
          <a:ln>
            <a:noFill/>
          </a:ln>
        </p:spPr>
      </p:pic>
      <p:pic>
        <p:nvPicPr>
          <p:cNvPr id="438" name="Google Shape;438;p45" descr="Exclude-4.png"/>
          <p:cNvPicPr preferRelativeResize="0"/>
          <p:nvPr/>
        </p:nvPicPr>
        <p:blipFill rotWithShape="1">
          <a:blip r:embed="rId8">
            <a:alphaModFix/>
          </a:blip>
          <a:srcRect/>
          <a:stretch/>
        </p:blipFill>
        <p:spPr>
          <a:xfrm>
            <a:off x="0" y="0"/>
            <a:ext cx="5124003" cy="950037"/>
          </a:xfrm>
          <a:prstGeom prst="rect">
            <a:avLst/>
          </a:prstGeom>
          <a:noFill/>
          <a:ln>
            <a:noFill/>
          </a:ln>
        </p:spPr>
      </p:pic>
      <p:pic>
        <p:nvPicPr>
          <p:cNvPr id="439" name="Google Shape;439;p45" descr="Exclude-2.png"/>
          <p:cNvPicPr preferRelativeResize="0"/>
          <p:nvPr/>
        </p:nvPicPr>
        <p:blipFill rotWithShape="1">
          <a:blip r:embed="rId9">
            <a:alphaModFix/>
          </a:blip>
          <a:srcRect/>
          <a:stretch/>
        </p:blipFill>
        <p:spPr>
          <a:xfrm>
            <a:off x="0" y="4305373"/>
            <a:ext cx="5124003" cy="83812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4"/>
          <p:cNvSpPr/>
          <p:nvPr/>
        </p:nvSpPr>
        <p:spPr>
          <a:xfrm>
            <a:off x="0" y="0"/>
            <a:ext cx="9144000" cy="1205700"/>
          </a:xfrm>
          <a:prstGeom prst="rect">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sp>
        <p:nvSpPr>
          <p:cNvPr id="505" name="Google Shape;505;p54"/>
          <p:cNvSpPr txBox="1">
            <a:spLocks noGrp="1"/>
          </p:cNvSpPr>
          <p:nvPr>
            <p:ph type="title" idx="4294967295"/>
          </p:nvPr>
        </p:nvSpPr>
        <p:spPr>
          <a:xfrm>
            <a:off x="345839" y="272266"/>
            <a:ext cx="6985800" cy="661200"/>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rgbClr val="FFFFFF"/>
              </a:buClr>
              <a:buSzPts val="2400"/>
              <a:buFont typeface="DM Sans"/>
              <a:buNone/>
            </a:pPr>
            <a:r>
              <a:rPr lang="de" sz="2400">
                <a:solidFill>
                  <a:srgbClr val="FFFFFF"/>
                </a:solidFill>
                <a:latin typeface="DM Sans"/>
                <a:ea typeface="DM Sans"/>
                <a:cs typeface="DM Sans"/>
                <a:sym typeface="DM Sans"/>
              </a:rPr>
              <a:t>BUSINESS MODELL</a:t>
            </a:r>
            <a:endParaRPr/>
          </a:p>
        </p:txBody>
      </p:sp>
      <p:sp>
        <p:nvSpPr>
          <p:cNvPr id="506" name="Google Shape;506;p54"/>
          <p:cNvSpPr txBox="1"/>
          <p:nvPr/>
        </p:nvSpPr>
        <p:spPr>
          <a:xfrm>
            <a:off x="347198" y="1506475"/>
            <a:ext cx="8136600" cy="2368123"/>
          </a:xfrm>
          <a:prstGeom prst="rect">
            <a:avLst/>
          </a:prstGeom>
          <a:noFill/>
          <a:ln>
            <a:noFill/>
          </a:ln>
        </p:spPr>
        <p:txBody>
          <a:bodyPr spcFirstLastPara="1" wrap="square" lIns="6750" tIns="6750" rIns="6750" bIns="6750" anchor="t" anchorCtr="0">
            <a:spAutoFit/>
          </a:bodyPr>
          <a:lstStyle/>
          <a:p>
            <a:pPr marL="152400" marR="0" lvl="0" indent="-158750" algn="l" rtl="0">
              <a:lnSpc>
                <a:spcPct val="100000"/>
              </a:lnSpc>
              <a:spcBef>
                <a:spcPts val="900"/>
              </a:spcBef>
              <a:spcAft>
                <a:spcPts val="0"/>
              </a:spcAft>
              <a:buSzPts val="2300"/>
              <a:buFont typeface="DM Sans"/>
              <a:buChar char="‣"/>
            </a:pPr>
            <a:r>
              <a:rPr lang="de" sz="1800" dirty="0">
                <a:latin typeface="DM Sans"/>
                <a:ea typeface="DM Sans"/>
                <a:cs typeface="DM Sans"/>
                <a:sym typeface="DM Sans"/>
              </a:rPr>
              <a:t>Consulting </a:t>
            </a:r>
            <a:r>
              <a:rPr lang="de" sz="1800" dirty="0" err="1">
                <a:latin typeface="DM Sans"/>
                <a:ea typeface="DM Sans"/>
                <a:cs typeface="DM Sans"/>
                <a:sym typeface="DM Sans"/>
              </a:rPr>
              <a:t>for</a:t>
            </a:r>
            <a:r>
              <a:rPr lang="de" sz="1800" dirty="0">
                <a:latin typeface="DM Sans"/>
                <a:ea typeface="DM Sans"/>
                <a:cs typeface="DM Sans"/>
                <a:sym typeface="DM Sans"/>
              </a:rPr>
              <a:t> </a:t>
            </a:r>
            <a:r>
              <a:rPr lang="de" sz="1800" dirty="0" err="1">
                <a:latin typeface="DM Sans"/>
                <a:ea typeface="DM Sans"/>
                <a:cs typeface="DM Sans"/>
                <a:sym typeface="DM Sans"/>
              </a:rPr>
              <a:t>established</a:t>
            </a:r>
            <a:r>
              <a:rPr lang="de" sz="1800" dirty="0">
                <a:latin typeface="DM Sans"/>
                <a:ea typeface="DM Sans"/>
                <a:cs typeface="DM Sans"/>
                <a:sym typeface="DM Sans"/>
              </a:rPr>
              <a:t> „Web2.0“ </a:t>
            </a:r>
            <a:r>
              <a:rPr lang="de" sz="1800" dirty="0" err="1">
                <a:latin typeface="DM Sans"/>
                <a:ea typeface="DM Sans"/>
                <a:cs typeface="DM Sans"/>
                <a:sym typeface="DM Sans"/>
              </a:rPr>
              <a:t>companies</a:t>
            </a:r>
            <a:endParaRPr lang="de" sz="1800" dirty="0">
              <a:latin typeface="DM Sans"/>
              <a:ea typeface="DM Sans"/>
              <a:cs typeface="DM Sans"/>
              <a:sym typeface="DM Sans"/>
            </a:endParaRPr>
          </a:p>
          <a:p>
            <a:pPr marL="152400" marR="0" lvl="0" indent="-158750" algn="l" rtl="0">
              <a:lnSpc>
                <a:spcPct val="100000"/>
              </a:lnSpc>
              <a:spcBef>
                <a:spcPts val="900"/>
              </a:spcBef>
              <a:spcAft>
                <a:spcPts val="0"/>
              </a:spcAft>
              <a:buSzPts val="2300"/>
              <a:buFont typeface="DM Sans"/>
              <a:buChar char="‣"/>
            </a:pPr>
            <a:r>
              <a:rPr lang="de" sz="1800" dirty="0">
                <a:latin typeface="DM Sans"/>
                <a:ea typeface="DM Sans"/>
                <a:cs typeface="DM Sans"/>
                <a:sym typeface="DM Sans"/>
              </a:rPr>
              <a:t>Funding Web3.0 Start </a:t>
            </a:r>
            <a:r>
              <a:rPr lang="de" sz="1800" dirty="0" err="1">
                <a:latin typeface="DM Sans"/>
                <a:ea typeface="DM Sans"/>
                <a:cs typeface="DM Sans"/>
                <a:sym typeface="DM Sans"/>
              </a:rPr>
              <a:t>Ups</a:t>
            </a:r>
            <a:r>
              <a:rPr lang="de" sz="1800" dirty="0">
                <a:latin typeface="DM Sans"/>
                <a:ea typeface="DM Sans"/>
                <a:cs typeface="DM Sans"/>
                <a:sym typeface="DM Sans"/>
              </a:rPr>
              <a:t> in </a:t>
            </a:r>
            <a:r>
              <a:rPr lang="de" sz="1800" dirty="0" err="1">
                <a:latin typeface="DM Sans"/>
                <a:ea typeface="DM Sans"/>
                <a:cs typeface="DM Sans"/>
                <a:sym typeface="DM Sans"/>
              </a:rPr>
              <a:t>their</a:t>
            </a:r>
            <a:r>
              <a:rPr lang="de" sz="1800" dirty="0">
                <a:latin typeface="DM Sans"/>
                <a:ea typeface="DM Sans"/>
                <a:cs typeface="DM Sans"/>
                <a:sym typeface="DM Sans"/>
              </a:rPr>
              <a:t> </a:t>
            </a:r>
            <a:r>
              <a:rPr lang="de" sz="1800" dirty="0" err="1">
                <a:latin typeface="DM Sans"/>
                <a:ea typeface="DM Sans"/>
                <a:cs typeface="DM Sans"/>
                <a:sym typeface="DM Sans"/>
              </a:rPr>
              <a:t>early</a:t>
            </a:r>
            <a:r>
              <a:rPr lang="de" sz="1800" dirty="0">
                <a:latin typeface="DM Sans"/>
                <a:ea typeface="DM Sans"/>
                <a:cs typeface="DM Sans"/>
                <a:sym typeface="DM Sans"/>
              </a:rPr>
              <a:t> </a:t>
            </a:r>
            <a:r>
              <a:rPr lang="de" sz="1800" dirty="0" err="1">
                <a:latin typeface="DM Sans"/>
                <a:ea typeface="DM Sans"/>
                <a:cs typeface="DM Sans"/>
                <a:sym typeface="DM Sans"/>
              </a:rPr>
              <a:t>stage</a:t>
            </a:r>
            <a:r>
              <a:rPr lang="de" sz="1800" dirty="0">
                <a:latin typeface="DM Sans"/>
                <a:ea typeface="DM Sans"/>
                <a:cs typeface="DM Sans"/>
                <a:sym typeface="DM Sans"/>
              </a:rPr>
              <a:t> </a:t>
            </a:r>
            <a:r>
              <a:rPr lang="de" sz="1800" dirty="0" err="1">
                <a:latin typeface="DM Sans"/>
                <a:ea typeface="DM Sans"/>
                <a:cs typeface="DM Sans"/>
                <a:sym typeface="DM Sans"/>
              </a:rPr>
              <a:t>as</a:t>
            </a:r>
            <a:r>
              <a:rPr lang="de" sz="1800" dirty="0">
                <a:latin typeface="DM Sans"/>
                <a:ea typeface="DM Sans"/>
                <a:cs typeface="DM Sans"/>
                <a:sym typeface="DM Sans"/>
              </a:rPr>
              <a:t> a VC</a:t>
            </a:r>
          </a:p>
          <a:p>
            <a:pPr marL="152400" marR="0" lvl="0" indent="-158750" algn="l" rtl="0">
              <a:lnSpc>
                <a:spcPct val="100000"/>
              </a:lnSpc>
              <a:spcBef>
                <a:spcPts val="900"/>
              </a:spcBef>
              <a:spcAft>
                <a:spcPts val="0"/>
              </a:spcAft>
              <a:buSzPts val="2300"/>
              <a:buFont typeface="DM Sans"/>
              <a:buChar char="‣"/>
            </a:pPr>
            <a:r>
              <a:rPr lang="de-DE" sz="1800" dirty="0">
                <a:latin typeface="DM Sans"/>
                <a:ea typeface="DM Sans"/>
                <a:cs typeface="DM Sans"/>
                <a:sym typeface="DM Sans"/>
              </a:rPr>
              <a:t>Own </a:t>
            </a:r>
            <a:r>
              <a:rPr lang="de-DE" sz="1800" dirty="0" err="1">
                <a:latin typeface="DM Sans"/>
                <a:ea typeface="DM Sans"/>
                <a:cs typeface="DM Sans"/>
                <a:sym typeface="DM Sans"/>
              </a:rPr>
              <a:t>influence</a:t>
            </a:r>
            <a:r>
              <a:rPr lang="de-DE" sz="1800" dirty="0">
                <a:latin typeface="DM Sans"/>
                <a:ea typeface="DM Sans"/>
                <a:cs typeface="DM Sans"/>
                <a:sym typeface="DM Sans"/>
              </a:rPr>
              <a:t> on </a:t>
            </a:r>
            <a:r>
              <a:rPr lang="de-DE" sz="1800" dirty="0" err="1">
                <a:latin typeface="DM Sans"/>
                <a:ea typeface="DM Sans"/>
                <a:cs typeface="DM Sans"/>
                <a:sym typeface="DM Sans"/>
              </a:rPr>
              <a:t>the</a:t>
            </a:r>
            <a:r>
              <a:rPr lang="de-DE" sz="1800" dirty="0">
                <a:latin typeface="DM Sans"/>
                <a:ea typeface="DM Sans"/>
                <a:cs typeface="DM Sans"/>
                <a:sym typeface="DM Sans"/>
              </a:rPr>
              <a:t> </a:t>
            </a:r>
            <a:r>
              <a:rPr lang="de-DE" sz="1800" dirty="0" err="1">
                <a:latin typeface="DM Sans"/>
                <a:ea typeface="DM Sans"/>
                <a:cs typeface="DM Sans"/>
                <a:sym typeface="DM Sans"/>
              </a:rPr>
              <a:t>sector</a:t>
            </a:r>
            <a:r>
              <a:rPr lang="de-DE" sz="1800" dirty="0">
                <a:latin typeface="DM Sans"/>
                <a:ea typeface="DM Sans"/>
                <a:cs typeface="DM Sans"/>
                <a:sym typeface="DM Sans"/>
              </a:rPr>
              <a:t> </a:t>
            </a:r>
            <a:r>
              <a:rPr lang="de-DE" sz="1800" dirty="0" err="1">
                <a:latin typeface="DM Sans"/>
                <a:ea typeface="DM Sans"/>
                <a:cs typeface="DM Sans"/>
                <a:sym typeface="DM Sans"/>
              </a:rPr>
              <a:t>through</a:t>
            </a:r>
            <a:r>
              <a:rPr lang="de-DE" sz="1800" dirty="0">
                <a:latin typeface="DM Sans"/>
                <a:ea typeface="DM Sans"/>
                <a:cs typeface="DM Sans"/>
                <a:sym typeface="DM Sans"/>
              </a:rPr>
              <a:t> area-</a:t>
            </a:r>
            <a:r>
              <a:rPr lang="de-DE" sz="1800" dirty="0" err="1">
                <a:latin typeface="DM Sans"/>
                <a:ea typeface="DM Sans"/>
                <a:cs typeface="DM Sans"/>
                <a:sym typeface="DM Sans"/>
              </a:rPr>
              <a:t>specific</a:t>
            </a:r>
            <a:r>
              <a:rPr lang="de-DE" sz="1800" dirty="0">
                <a:latin typeface="DM Sans"/>
                <a:ea typeface="DM Sans"/>
                <a:cs typeface="DM Sans"/>
                <a:sym typeface="DM Sans"/>
              </a:rPr>
              <a:t> </a:t>
            </a:r>
            <a:r>
              <a:rPr lang="de-DE" sz="1800" dirty="0" err="1">
                <a:latin typeface="DM Sans"/>
                <a:ea typeface="DM Sans"/>
                <a:cs typeface="DM Sans"/>
                <a:sym typeface="DM Sans"/>
              </a:rPr>
              <a:t>projects</a:t>
            </a: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a:p>
            <a:pPr marL="0" marR="0" lvl="0" indent="0" algn="l" rtl="0">
              <a:lnSpc>
                <a:spcPct val="100000"/>
              </a:lnSpc>
              <a:spcBef>
                <a:spcPts val="900"/>
              </a:spcBef>
              <a:spcAft>
                <a:spcPts val="0"/>
              </a:spcAft>
              <a:buNone/>
            </a:pP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p:txBody>
      </p:sp>
      <p:pic>
        <p:nvPicPr>
          <p:cNvPr id="507" name="Google Shape;507;p54" descr="makers-of-tomorrow-horizontal-outline-blue.png"/>
          <p:cNvPicPr preferRelativeResize="0"/>
          <p:nvPr/>
        </p:nvPicPr>
        <p:blipFill rotWithShape="1">
          <a:blip r:embed="rId3">
            <a:alphaModFix/>
          </a:blip>
          <a:srcRect/>
          <a:stretch/>
        </p:blipFill>
        <p:spPr>
          <a:xfrm>
            <a:off x="7233002" y="412592"/>
            <a:ext cx="1530658" cy="3803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55"/>
          <p:cNvSpPr/>
          <p:nvPr/>
        </p:nvSpPr>
        <p:spPr>
          <a:xfrm>
            <a:off x="0" y="0"/>
            <a:ext cx="9144000" cy="1205700"/>
          </a:xfrm>
          <a:prstGeom prst="rect">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sp>
        <p:nvSpPr>
          <p:cNvPr id="513" name="Google Shape;513;p55"/>
          <p:cNvSpPr txBox="1">
            <a:spLocks noGrp="1"/>
          </p:cNvSpPr>
          <p:nvPr>
            <p:ph type="title" idx="4294967295"/>
          </p:nvPr>
        </p:nvSpPr>
        <p:spPr>
          <a:xfrm>
            <a:off x="345839" y="272266"/>
            <a:ext cx="6985800" cy="661200"/>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rgbClr val="FFFFFF"/>
              </a:buClr>
              <a:buSzPts val="2400"/>
              <a:buFont typeface="DM Sans"/>
              <a:buNone/>
            </a:pPr>
            <a:r>
              <a:rPr lang="de" sz="2400">
                <a:solidFill>
                  <a:srgbClr val="FFFFFF"/>
                </a:solidFill>
                <a:latin typeface="DM Sans"/>
                <a:ea typeface="DM Sans"/>
                <a:cs typeface="DM Sans"/>
                <a:sym typeface="DM Sans"/>
              </a:rPr>
              <a:t>TRAKTION</a:t>
            </a:r>
            <a:endParaRPr/>
          </a:p>
        </p:txBody>
      </p:sp>
      <p:sp>
        <p:nvSpPr>
          <p:cNvPr id="514" name="Google Shape;514;p55"/>
          <p:cNvSpPr txBox="1"/>
          <p:nvPr/>
        </p:nvSpPr>
        <p:spPr>
          <a:xfrm>
            <a:off x="345839" y="1346026"/>
            <a:ext cx="8136600" cy="4699530"/>
          </a:xfrm>
          <a:prstGeom prst="rect">
            <a:avLst/>
          </a:prstGeom>
          <a:noFill/>
          <a:ln>
            <a:noFill/>
          </a:ln>
        </p:spPr>
        <p:txBody>
          <a:bodyPr spcFirstLastPara="1" wrap="square" lIns="6750" tIns="6750" rIns="6750" bIns="6750" anchor="t" anchorCtr="0">
            <a:spAutoFit/>
          </a:bodyPr>
          <a:lstStyle/>
          <a:p>
            <a:pPr marL="152400" marR="0" lvl="0" indent="-158750" algn="l" rtl="0">
              <a:lnSpc>
                <a:spcPct val="100000"/>
              </a:lnSpc>
              <a:spcBef>
                <a:spcPts val="900"/>
              </a:spcBef>
              <a:spcAft>
                <a:spcPts val="0"/>
              </a:spcAft>
              <a:buSzPts val="2300"/>
              <a:buFont typeface="DM Sans"/>
              <a:buChar char="‣"/>
            </a:pPr>
            <a:r>
              <a:rPr lang="de-DE" sz="1800" dirty="0">
                <a:latin typeface="DM Sans"/>
              </a:rPr>
              <a:t>The global Web 3.0 </a:t>
            </a:r>
            <a:r>
              <a:rPr lang="de-DE" sz="1800" dirty="0" err="1">
                <a:latin typeface="DM Sans"/>
              </a:rPr>
              <a:t>market</a:t>
            </a:r>
            <a:r>
              <a:rPr lang="de-DE" sz="1800" dirty="0">
                <a:latin typeface="DM Sans"/>
              </a:rPr>
              <a:t> </a:t>
            </a:r>
            <a:r>
              <a:rPr lang="de-DE" sz="1800" dirty="0" err="1">
                <a:latin typeface="DM Sans"/>
              </a:rPr>
              <a:t>size</a:t>
            </a:r>
            <a:r>
              <a:rPr lang="de-DE" sz="1800" dirty="0">
                <a:latin typeface="DM Sans"/>
              </a:rPr>
              <a:t> </a:t>
            </a:r>
            <a:r>
              <a:rPr lang="de-DE" sz="1800" dirty="0" err="1">
                <a:latin typeface="DM Sans"/>
              </a:rPr>
              <a:t>reached</a:t>
            </a:r>
            <a:r>
              <a:rPr lang="de-DE" sz="1800" dirty="0">
                <a:latin typeface="DM Sans"/>
              </a:rPr>
              <a:t> USD 3.2 Billion in 2021 and </a:t>
            </a:r>
            <a:r>
              <a:rPr lang="de-DE" sz="1800" dirty="0" err="1">
                <a:latin typeface="DM Sans"/>
              </a:rPr>
              <a:t>is</a:t>
            </a:r>
            <a:r>
              <a:rPr lang="de-DE" sz="1800" dirty="0">
                <a:latin typeface="DM Sans"/>
              </a:rPr>
              <a:t> </a:t>
            </a:r>
            <a:r>
              <a:rPr lang="de-DE" sz="1800" dirty="0" err="1">
                <a:latin typeface="DM Sans"/>
              </a:rPr>
              <a:t>expected</a:t>
            </a:r>
            <a:r>
              <a:rPr lang="de-DE" sz="1800" dirty="0">
                <a:latin typeface="DM Sans"/>
              </a:rPr>
              <a:t> </a:t>
            </a:r>
            <a:r>
              <a:rPr lang="de-DE" sz="1800" dirty="0" err="1">
                <a:latin typeface="DM Sans"/>
              </a:rPr>
              <a:t>to</a:t>
            </a:r>
            <a:r>
              <a:rPr lang="de-DE" sz="1800" dirty="0">
                <a:latin typeface="DM Sans"/>
              </a:rPr>
              <a:t> </a:t>
            </a:r>
            <a:r>
              <a:rPr lang="de-DE" sz="1800" dirty="0" err="1">
                <a:latin typeface="DM Sans"/>
              </a:rPr>
              <a:t>reach</a:t>
            </a:r>
            <a:r>
              <a:rPr lang="de-DE" sz="1800" dirty="0">
                <a:latin typeface="DM Sans"/>
              </a:rPr>
              <a:t> USD 81.5 Billion in 2030 </a:t>
            </a:r>
            <a:r>
              <a:rPr lang="de-DE" sz="1800" dirty="0" err="1">
                <a:latin typeface="DM Sans"/>
              </a:rPr>
              <a:t>registering</a:t>
            </a:r>
            <a:r>
              <a:rPr lang="de-DE" sz="1800" dirty="0">
                <a:latin typeface="DM Sans"/>
              </a:rPr>
              <a:t> </a:t>
            </a:r>
            <a:r>
              <a:rPr lang="de-DE" sz="1800" dirty="0">
                <a:latin typeface="DM Sans"/>
                <a:ea typeface="DM Sans"/>
                <a:cs typeface="DM Sans"/>
                <a:sym typeface="DM Sans"/>
              </a:rPr>
              <a:t>at a compound annual </a:t>
            </a:r>
            <a:r>
              <a:rPr lang="de-DE" sz="1800" dirty="0" err="1">
                <a:latin typeface="DM Sans"/>
                <a:ea typeface="DM Sans"/>
                <a:cs typeface="DM Sans"/>
                <a:sym typeface="DM Sans"/>
              </a:rPr>
              <a:t>growth</a:t>
            </a:r>
            <a:r>
              <a:rPr lang="de-DE" sz="1800" dirty="0">
                <a:latin typeface="DM Sans"/>
                <a:ea typeface="DM Sans"/>
                <a:cs typeface="DM Sans"/>
                <a:sym typeface="DM Sans"/>
              </a:rPr>
              <a:t> rate</a:t>
            </a:r>
            <a:r>
              <a:rPr lang="de-DE" sz="1800" dirty="0">
                <a:latin typeface="DM Sans"/>
              </a:rPr>
              <a:t> (CAGR) </a:t>
            </a:r>
            <a:r>
              <a:rPr lang="de-DE" sz="1800" dirty="0" err="1">
                <a:latin typeface="DM Sans"/>
              </a:rPr>
              <a:t>of</a:t>
            </a:r>
            <a:r>
              <a:rPr lang="de-DE" sz="1800" dirty="0">
                <a:latin typeface="DM Sans"/>
              </a:rPr>
              <a:t> 43.7%. (</a:t>
            </a:r>
            <a:r>
              <a:rPr lang="de-DE" sz="1800" dirty="0">
                <a:latin typeface="DM Sans"/>
                <a:hlinkClick r:id="rId3"/>
              </a:rPr>
              <a:t>https://www.emergenresearch.com/industry-report/web-3-market</a:t>
            </a:r>
            <a:r>
              <a:rPr lang="de-DE" sz="1800" dirty="0">
                <a:latin typeface="DM Sans"/>
              </a:rPr>
              <a:t>)</a:t>
            </a:r>
          </a:p>
          <a:p>
            <a:pPr marL="152400" indent="-158750">
              <a:spcBef>
                <a:spcPts val="900"/>
              </a:spcBef>
              <a:buSzPts val="2300"/>
              <a:buFont typeface="DM Sans"/>
              <a:buChar char="‣"/>
            </a:pPr>
            <a:r>
              <a:rPr lang="de-DE" sz="1800" dirty="0">
                <a:latin typeface="DM Sans"/>
              </a:rPr>
              <a:t>„Germany and </a:t>
            </a:r>
            <a:r>
              <a:rPr lang="de-DE" sz="1800" dirty="0" err="1">
                <a:latin typeface="DM Sans"/>
              </a:rPr>
              <a:t>the</a:t>
            </a:r>
            <a:r>
              <a:rPr lang="de-DE" sz="1800" dirty="0">
                <a:latin typeface="DM Sans"/>
              </a:rPr>
              <a:t> US </a:t>
            </a:r>
            <a:r>
              <a:rPr lang="de-DE" sz="1800" dirty="0" err="1">
                <a:latin typeface="DM Sans"/>
              </a:rPr>
              <a:t>share</a:t>
            </a:r>
            <a:r>
              <a:rPr lang="de-DE" sz="1800" dirty="0">
                <a:latin typeface="DM Sans"/>
              </a:rPr>
              <a:t> </a:t>
            </a:r>
            <a:r>
              <a:rPr lang="de-DE" sz="1800" dirty="0" err="1">
                <a:latin typeface="DM Sans"/>
              </a:rPr>
              <a:t>the</a:t>
            </a:r>
            <a:r>
              <a:rPr lang="de-DE" sz="1800" dirty="0">
                <a:latin typeface="DM Sans"/>
              </a:rPr>
              <a:t> top </a:t>
            </a:r>
            <a:r>
              <a:rPr lang="de-DE" sz="1800" dirty="0" err="1">
                <a:latin typeface="DM Sans"/>
              </a:rPr>
              <a:t>spot</a:t>
            </a:r>
            <a:r>
              <a:rPr lang="de-DE" sz="1800" dirty="0">
                <a:latin typeface="DM Sans"/>
              </a:rPr>
              <a:t> in </a:t>
            </a:r>
            <a:r>
              <a:rPr lang="de-DE" sz="1800" dirty="0" err="1">
                <a:latin typeface="DM Sans"/>
              </a:rPr>
              <a:t>the</a:t>
            </a:r>
            <a:r>
              <a:rPr lang="de-DE" sz="1800" dirty="0">
                <a:latin typeface="DM Sans"/>
              </a:rPr>
              <a:t> global </a:t>
            </a:r>
            <a:r>
              <a:rPr lang="de-DE" sz="1800" dirty="0" err="1">
                <a:latin typeface="DM Sans"/>
              </a:rPr>
              <a:t>crypto</a:t>
            </a:r>
            <a:r>
              <a:rPr lang="de-DE" sz="1800" dirty="0">
                <a:latin typeface="DM Sans"/>
              </a:rPr>
              <a:t> </a:t>
            </a:r>
            <a:r>
              <a:rPr lang="de-DE" sz="1800" dirty="0" err="1">
                <a:latin typeface="DM Sans"/>
              </a:rPr>
              <a:t>rankings</a:t>
            </a:r>
            <a:r>
              <a:rPr lang="de-DE" sz="1800" dirty="0">
                <a:latin typeface="DM Sans"/>
              </a:rPr>
              <a:t>“ (</a:t>
            </a:r>
            <a:r>
              <a:rPr lang="de-DE" sz="1800" dirty="0">
                <a:latin typeface="DM Sans"/>
                <a:hlinkClick r:id="rId4"/>
              </a:rPr>
              <a:t>https://cointelegraph.com/news/germany-and-the-us-share-the-top-spot-in-the-global-crypto-rankings-report</a:t>
            </a:r>
            <a:r>
              <a:rPr lang="de-DE" sz="1800" dirty="0">
                <a:latin typeface="DM Sans"/>
              </a:rPr>
              <a:t>)</a:t>
            </a:r>
          </a:p>
          <a:p>
            <a:pPr marL="152400" indent="-158750">
              <a:spcBef>
                <a:spcPts val="900"/>
              </a:spcBef>
              <a:buSzPts val="2300"/>
              <a:buFont typeface="DM Sans"/>
              <a:buChar char="‣"/>
            </a:pPr>
            <a:r>
              <a:rPr lang="de-DE" sz="1800" dirty="0">
                <a:latin typeface="DM Sans"/>
                <a:ea typeface="DM Sans"/>
                <a:cs typeface="DM Sans"/>
                <a:sym typeface="DM Sans"/>
              </a:rPr>
              <a:t>"These </a:t>
            </a:r>
            <a:r>
              <a:rPr lang="de-DE" sz="1800" dirty="0" err="1">
                <a:latin typeface="DM Sans"/>
                <a:ea typeface="DM Sans"/>
                <a:cs typeface="DM Sans"/>
                <a:sym typeface="DM Sans"/>
              </a:rPr>
              <a:t>events</a:t>
            </a:r>
            <a:r>
              <a:rPr lang="de-DE" sz="1800" dirty="0">
                <a:latin typeface="DM Sans"/>
                <a:ea typeface="DM Sans"/>
                <a:cs typeface="DM Sans"/>
                <a:sym typeface="DM Sans"/>
              </a:rPr>
              <a:t> </a:t>
            </a:r>
            <a:r>
              <a:rPr lang="de-DE" sz="1800" dirty="0" err="1">
                <a:latin typeface="DM Sans"/>
                <a:ea typeface="DM Sans"/>
                <a:cs typeface="DM Sans"/>
                <a:sym typeface="DM Sans"/>
              </a:rPr>
              <a:t>are</a:t>
            </a:r>
            <a:r>
              <a:rPr lang="de-DE" sz="1800" dirty="0">
                <a:latin typeface="DM Sans"/>
                <a:ea typeface="DM Sans"/>
                <a:cs typeface="DM Sans"/>
                <a:sym typeface="DM Sans"/>
              </a:rPr>
              <a:t> like a </a:t>
            </a:r>
            <a:r>
              <a:rPr lang="de-DE" sz="1800" dirty="0" err="1">
                <a:latin typeface="DM Sans"/>
                <a:ea typeface="DM Sans"/>
                <a:cs typeface="DM Sans"/>
                <a:sym typeface="DM Sans"/>
              </a:rPr>
              <a:t>family</a:t>
            </a:r>
            <a:r>
              <a:rPr lang="de-DE" sz="1800" dirty="0">
                <a:latin typeface="DM Sans"/>
                <a:ea typeface="DM Sans"/>
                <a:cs typeface="DM Sans"/>
                <a:sym typeface="DM Sans"/>
              </a:rPr>
              <a:t> </a:t>
            </a:r>
            <a:r>
              <a:rPr lang="de-DE" sz="1800" dirty="0" err="1">
                <a:latin typeface="DM Sans"/>
                <a:ea typeface="DM Sans"/>
                <a:cs typeface="DM Sans"/>
                <a:sym typeface="DM Sans"/>
              </a:rPr>
              <a:t>reunion</a:t>
            </a:r>
            <a:r>
              <a:rPr lang="de-DE" sz="1800" dirty="0">
                <a:latin typeface="DM Sans"/>
                <a:ea typeface="DM Sans"/>
                <a:cs typeface="DM Sans"/>
                <a:sym typeface="DM Sans"/>
              </a:rPr>
              <a:t> and </a:t>
            </a:r>
            <a:r>
              <a:rPr lang="de-DE" sz="1800" dirty="0" err="1">
                <a:latin typeface="DM Sans"/>
                <a:ea typeface="DM Sans"/>
                <a:cs typeface="DM Sans"/>
                <a:sym typeface="DM Sans"/>
              </a:rPr>
              <a:t>less</a:t>
            </a:r>
            <a:r>
              <a:rPr lang="de-DE" sz="1800" dirty="0">
                <a:latin typeface="DM Sans"/>
                <a:ea typeface="DM Sans"/>
                <a:cs typeface="DM Sans"/>
                <a:sym typeface="DM Sans"/>
              </a:rPr>
              <a:t> like a </a:t>
            </a:r>
            <a:r>
              <a:rPr lang="de-DE" sz="1800" dirty="0" err="1">
                <a:latin typeface="DM Sans"/>
                <a:ea typeface="DM Sans"/>
                <a:cs typeface="DM Sans"/>
                <a:sym typeface="DM Sans"/>
              </a:rPr>
              <a:t>rigorous</a:t>
            </a:r>
            <a:r>
              <a:rPr lang="de-DE" sz="1800" dirty="0">
                <a:latin typeface="DM Sans"/>
                <a:ea typeface="DM Sans"/>
                <a:cs typeface="DM Sans"/>
                <a:sym typeface="DM Sans"/>
              </a:rPr>
              <a:t> and </a:t>
            </a:r>
            <a:r>
              <a:rPr lang="de-DE" sz="1800" dirty="0" err="1">
                <a:latin typeface="DM Sans"/>
                <a:ea typeface="DM Sans"/>
                <a:cs typeface="DM Sans"/>
                <a:sym typeface="DM Sans"/>
              </a:rPr>
              <a:t>very</a:t>
            </a:r>
            <a:r>
              <a:rPr lang="de-DE" sz="1800" dirty="0">
                <a:latin typeface="DM Sans"/>
                <a:ea typeface="DM Sans"/>
                <a:cs typeface="DM Sans"/>
                <a:sym typeface="DM Sans"/>
              </a:rPr>
              <a:t> </a:t>
            </a:r>
            <a:r>
              <a:rPr lang="de-DE" sz="1800" dirty="0" err="1">
                <a:latin typeface="DM Sans"/>
                <a:ea typeface="DM Sans"/>
                <a:cs typeface="DM Sans"/>
                <a:sym typeface="DM Sans"/>
              </a:rPr>
              <a:t>technical</a:t>
            </a:r>
            <a:r>
              <a:rPr lang="de-DE" sz="1800" dirty="0">
                <a:latin typeface="DM Sans"/>
                <a:ea typeface="DM Sans"/>
                <a:cs typeface="DM Sans"/>
                <a:sym typeface="DM Sans"/>
              </a:rPr>
              <a:t> </a:t>
            </a:r>
            <a:r>
              <a:rPr lang="de-DE" sz="1800" dirty="0" err="1">
                <a:latin typeface="DM Sans"/>
                <a:ea typeface="DM Sans"/>
                <a:cs typeface="DM Sans"/>
                <a:sym typeface="DM Sans"/>
              </a:rPr>
              <a:t>event</a:t>
            </a:r>
            <a:r>
              <a:rPr lang="de-DE" sz="1800" dirty="0">
                <a:latin typeface="DM Sans"/>
                <a:ea typeface="DM Sans"/>
                <a:cs typeface="DM Sans"/>
                <a:sym typeface="DM Sans"/>
              </a:rPr>
              <a:t>.“ ~ A.A.</a:t>
            </a:r>
          </a:p>
          <a:p>
            <a:pPr marL="152400" marR="0" lvl="0" indent="-158750" algn="l" rtl="0">
              <a:lnSpc>
                <a:spcPct val="100000"/>
              </a:lnSpc>
              <a:spcBef>
                <a:spcPts val="900"/>
              </a:spcBef>
              <a:spcAft>
                <a:spcPts val="0"/>
              </a:spcAft>
              <a:buSzPts val="2300"/>
              <a:buFont typeface="DM Sans"/>
              <a:buChar char="‣"/>
            </a:pPr>
            <a:r>
              <a:rPr lang="de-DE" sz="1800" dirty="0">
                <a:latin typeface="DM Sans"/>
                <a:ea typeface="DM Sans"/>
                <a:cs typeface="DM Sans"/>
                <a:sym typeface="DM Sans"/>
              </a:rPr>
              <a:t>„I </a:t>
            </a:r>
            <a:r>
              <a:rPr lang="de-DE" sz="1800" dirty="0" err="1">
                <a:latin typeface="DM Sans"/>
                <a:ea typeface="DM Sans"/>
                <a:cs typeface="DM Sans"/>
                <a:sym typeface="DM Sans"/>
              </a:rPr>
              <a:t>want</a:t>
            </a:r>
            <a:r>
              <a:rPr lang="de-DE" sz="1800" dirty="0">
                <a:latin typeface="DM Sans"/>
                <a:ea typeface="DM Sans"/>
                <a:cs typeface="DM Sans"/>
                <a:sym typeface="DM Sans"/>
              </a:rPr>
              <a:t> </a:t>
            </a:r>
            <a:r>
              <a:rPr lang="de-DE" sz="1800" dirty="0" err="1">
                <a:latin typeface="DM Sans"/>
                <a:ea typeface="DM Sans"/>
                <a:cs typeface="DM Sans"/>
                <a:sym typeface="DM Sans"/>
              </a:rPr>
              <a:t>to</a:t>
            </a:r>
            <a:r>
              <a:rPr lang="de-DE" sz="1800" dirty="0">
                <a:latin typeface="DM Sans"/>
                <a:ea typeface="DM Sans"/>
                <a:cs typeface="DM Sans"/>
                <a:sym typeface="DM Sans"/>
              </a:rPr>
              <a:t> </a:t>
            </a:r>
            <a:r>
              <a:rPr lang="de-DE" sz="1800" dirty="0" err="1">
                <a:latin typeface="DM Sans"/>
                <a:ea typeface="DM Sans"/>
                <a:cs typeface="DM Sans"/>
                <a:sym typeface="DM Sans"/>
              </a:rPr>
              <a:t>learn</a:t>
            </a:r>
            <a:r>
              <a:rPr lang="de-DE" sz="1800" dirty="0">
                <a:latin typeface="DM Sans"/>
                <a:ea typeface="DM Sans"/>
                <a:cs typeface="DM Sans"/>
                <a:sym typeface="DM Sans"/>
              </a:rPr>
              <a:t> </a:t>
            </a:r>
            <a:r>
              <a:rPr lang="de-DE" sz="1800" dirty="0" err="1">
                <a:latin typeface="DM Sans"/>
                <a:ea typeface="DM Sans"/>
                <a:cs typeface="DM Sans"/>
                <a:sym typeface="DM Sans"/>
              </a:rPr>
              <a:t>more</a:t>
            </a:r>
            <a:r>
              <a:rPr lang="de-DE" sz="1800" dirty="0">
                <a:latin typeface="DM Sans"/>
                <a:ea typeface="DM Sans"/>
                <a:cs typeface="DM Sans"/>
                <a:sym typeface="DM Sans"/>
              </a:rPr>
              <a:t> </a:t>
            </a:r>
            <a:r>
              <a:rPr lang="de-DE" sz="1800" dirty="0" err="1">
                <a:latin typeface="DM Sans"/>
                <a:ea typeface="DM Sans"/>
                <a:cs typeface="DM Sans"/>
                <a:sym typeface="DM Sans"/>
              </a:rPr>
              <a:t>about</a:t>
            </a:r>
            <a:r>
              <a:rPr lang="de-DE" sz="1800" dirty="0">
                <a:latin typeface="DM Sans"/>
                <a:ea typeface="DM Sans"/>
                <a:cs typeface="DM Sans"/>
                <a:sym typeface="DM Sans"/>
              </a:rPr>
              <a:t> </a:t>
            </a:r>
            <a:r>
              <a:rPr lang="de-DE" sz="1800" dirty="0" err="1">
                <a:latin typeface="DM Sans"/>
                <a:ea typeface="DM Sans"/>
                <a:cs typeface="DM Sans"/>
                <a:sym typeface="DM Sans"/>
              </a:rPr>
              <a:t>the</a:t>
            </a:r>
            <a:r>
              <a:rPr lang="de-DE" sz="1800" dirty="0">
                <a:latin typeface="DM Sans"/>
                <a:ea typeface="DM Sans"/>
                <a:cs typeface="DM Sans"/>
                <a:sym typeface="DM Sans"/>
              </a:rPr>
              <a:t> </a:t>
            </a:r>
            <a:r>
              <a:rPr lang="de-DE" sz="1800" dirty="0" err="1">
                <a:latin typeface="DM Sans"/>
                <a:ea typeface="DM Sans"/>
                <a:cs typeface="DM Sans"/>
                <a:sym typeface="DM Sans"/>
              </a:rPr>
              <a:t>subject</a:t>
            </a:r>
            <a:r>
              <a:rPr lang="de-DE" sz="1800" dirty="0">
                <a:latin typeface="DM Sans"/>
                <a:ea typeface="DM Sans"/>
                <a:cs typeface="DM Sans"/>
                <a:sym typeface="DM Sans"/>
              </a:rPr>
              <a:t> and </a:t>
            </a:r>
            <a:r>
              <a:rPr lang="de-DE" sz="1800" dirty="0" err="1">
                <a:latin typeface="DM Sans"/>
                <a:ea typeface="DM Sans"/>
                <a:cs typeface="DM Sans"/>
                <a:sym typeface="DM Sans"/>
              </a:rPr>
              <a:t>meet</a:t>
            </a:r>
            <a:r>
              <a:rPr lang="de-DE" sz="1800" dirty="0">
                <a:latin typeface="DM Sans"/>
                <a:ea typeface="DM Sans"/>
                <a:cs typeface="DM Sans"/>
                <a:sym typeface="DM Sans"/>
              </a:rPr>
              <a:t> like-</a:t>
            </a:r>
            <a:r>
              <a:rPr lang="de-DE" sz="1800" dirty="0" err="1">
                <a:latin typeface="DM Sans"/>
                <a:ea typeface="DM Sans"/>
                <a:cs typeface="DM Sans"/>
                <a:sym typeface="DM Sans"/>
              </a:rPr>
              <a:t>minded</a:t>
            </a:r>
            <a:r>
              <a:rPr lang="de-DE" sz="1800" dirty="0">
                <a:latin typeface="DM Sans"/>
                <a:ea typeface="DM Sans"/>
                <a:cs typeface="DM Sans"/>
                <a:sym typeface="DM Sans"/>
              </a:rPr>
              <a:t> </a:t>
            </a:r>
            <a:r>
              <a:rPr lang="de-DE" sz="1800" dirty="0" err="1">
                <a:latin typeface="DM Sans"/>
                <a:ea typeface="DM Sans"/>
                <a:cs typeface="DM Sans"/>
                <a:sym typeface="DM Sans"/>
              </a:rPr>
              <a:t>people</a:t>
            </a:r>
            <a:r>
              <a:rPr lang="de-DE" sz="1800" dirty="0">
                <a:latin typeface="DM Sans"/>
                <a:ea typeface="DM Sans"/>
                <a:cs typeface="DM Sans"/>
                <a:sym typeface="DM Sans"/>
              </a:rPr>
              <a:t>. This </a:t>
            </a:r>
            <a:r>
              <a:rPr lang="de-DE" sz="1800" dirty="0" err="1">
                <a:latin typeface="DM Sans"/>
                <a:ea typeface="DM Sans"/>
                <a:cs typeface="DM Sans"/>
                <a:sym typeface="DM Sans"/>
              </a:rPr>
              <a:t>is</a:t>
            </a:r>
            <a:r>
              <a:rPr lang="de-DE" sz="1800" dirty="0">
                <a:latin typeface="DM Sans"/>
                <a:ea typeface="DM Sans"/>
                <a:cs typeface="DM Sans"/>
                <a:sym typeface="DM Sans"/>
              </a:rPr>
              <a:t> </a:t>
            </a:r>
            <a:r>
              <a:rPr lang="de-DE" sz="1800" dirty="0" err="1">
                <a:latin typeface="DM Sans"/>
                <a:ea typeface="DM Sans"/>
                <a:cs typeface="DM Sans"/>
                <a:sym typeface="DM Sans"/>
              </a:rPr>
              <a:t>the</a:t>
            </a:r>
            <a:r>
              <a:rPr lang="de-DE" sz="1800" dirty="0">
                <a:latin typeface="DM Sans"/>
                <a:ea typeface="DM Sans"/>
                <a:cs typeface="DM Sans"/>
                <a:sym typeface="DM Sans"/>
              </a:rPr>
              <a:t> </a:t>
            </a:r>
            <a:r>
              <a:rPr lang="de-DE" sz="1800" dirty="0" err="1">
                <a:latin typeface="DM Sans"/>
                <a:ea typeface="DM Sans"/>
                <a:cs typeface="DM Sans"/>
                <a:sym typeface="DM Sans"/>
              </a:rPr>
              <a:t>place</a:t>
            </a:r>
            <a:r>
              <a:rPr lang="de-DE" sz="1800" dirty="0">
                <a:latin typeface="DM Sans"/>
                <a:ea typeface="DM Sans"/>
                <a:cs typeface="DM Sans"/>
                <a:sym typeface="DM Sans"/>
              </a:rPr>
              <a:t> </a:t>
            </a:r>
            <a:r>
              <a:rPr lang="de-DE" sz="1800" dirty="0" err="1">
                <a:latin typeface="DM Sans"/>
                <a:ea typeface="DM Sans"/>
                <a:cs typeface="DM Sans"/>
                <a:sym typeface="DM Sans"/>
              </a:rPr>
              <a:t>to</a:t>
            </a:r>
            <a:r>
              <a:rPr lang="de-DE" sz="1800" dirty="0">
                <a:latin typeface="DM Sans"/>
                <a:ea typeface="DM Sans"/>
                <a:cs typeface="DM Sans"/>
                <a:sym typeface="DM Sans"/>
              </a:rPr>
              <a:t> do </a:t>
            </a:r>
            <a:r>
              <a:rPr lang="de-DE" sz="1800" dirty="0" err="1">
                <a:latin typeface="DM Sans"/>
                <a:ea typeface="DM Sans"/>
                <a:cs typeface="DM Sans"/>
                <a:sym typeface="DM Sans"/>
              </a:rPr>
              <a:t>it</a:t>
            </a:r>
            <a:r>
              <a:rPr lang="de-DE" sz="1800" dirty="0">
                <a:latin typeface="DM Sans"/>
                <a:ea typeface="DM Sans"/>
                <a:cs typeface="DM Sans"/>
                <a:sym typeface="DM Sans"/>
              </a:rPr>
              <a:t>!“ ~ C.S.</a:t>
            </a: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a:p>
            <a:pPr marL="0" marR="0" lvl="0" indent="0" algn="l" rtl="0">
              <a:lnSpc>
                <a:spcPct val="100000"/>
              </a:lnSpc>
              <a:spcBef>
                <a:spcPts val="900"/>
              </a:spcBef>
              <a:spcAft>
                <a:spcPts val="0"/>
              </a:spcAft>
              <a:buNone/>
            </a:pP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p:txBody>
      </p:sp>
      <p:pic>
        <p:nvPicPr>
          <p:cNvPr id="515" name="Google Shape;515;p55" descr="makers-of-tomorrow-horizontal-outline-blue.png"/>
          <p:cNvPicPr preferRelativeResize="0"/>
          <p:nvPr/>
        </p:nvPicPr>
        <p:blipFill rotWithShape="1">
          <a:blip r:embed="rId5">
            <a:alphaModFix/>
          </a:blip>
          <a:srcRect/>
          <a:stretch/>
        </p:blipFill>
        <p:spPr>
          <a:xfrm>
            <a:off x="7233002" y="412592"/>
            <a:ext cx="1530658" cy="3803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6"/>
          <p:cNvSpPr/>
          <p:nvPr/>
        </p:nvSpPr>
        <p:spPr>
          <a:xfrm>
            <a:off x="0" y="0"/>
            <a:ext cx="9144000" cy="1205700"/>
          </a:xfrm>
          <a:prstGeom prst="rect">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sp>
        <p:nvSpPr>
          <p:cNvPr id="521" name="Google Shape;521;p56"/>
          <p:cNvSpPr txBox="1">
            <a:spLocks noGrp="1"/>
          </p:cNvSpPr>
          <p:nvPr>
            <p:ph type="title" idx="4294967295"/>
          </p:nvPr>
        </p:nvSpPr>
        <p:spPr>
          <a:xfrm>
            <a:off x="345839" y="272266"/>
            <a:ext cx="6985800" cy="661200"/>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rgbClr val="FFFFFF"/>
              </a:buClr>
              <a:buSzPts val="2400"/>
              <a:buFont typeface="DM Sans"/>
              <a:buNone/>
            </a:pPr>
            <a:r>
              <a:rPr lang="de" sz="2400">
                <a:solidFill>
                  <a:srgbClr val="FFFFFF"/>
                </a:solidFill>
                <a:latin typeface="DM Sans"/>
                <a:ea typeface="DM Sans"/>
                <a:cs typeface="DM Sans"/>
                <a:sym typeface="DM Sans"/>
              </a:rPr>
              <a:t>MARKT</a:t>
            </a:r>
            <a:endParaRPr/>
          </a:p>
        </p:txBody>
      </p:sp>
      <p:sp>
        <p:nvSpPr>
          <p:cNvPr id="522" name="Google Shape;522;p56"/>
          <p:cNvSpPr txBox="1"/>
          <p:nvPr/>
        </p:nvSpPr>
        <p:spPr>
          <a:xfrm>
            <a:off x="347198" y="1506475"/>
            <a:ext cx="8136600" cy="5484360"/>
          </a:xfrm>
          <a:prstGeom prst="rect">
            <a:avLst/>
          </a:prstGeom>
          <a:noFill/>
          <a:ln>
            <a:noFill/>
          </a:ln>
        </p:spPr>
        <p:txBody>
          <a:bodyPr spcFirstLastPara="1" wrap="square" lIns="6750" tIns="6750" rIns="6750" bIns="6750" anchor="t" anchorCtr="0">
            <a:spAutoFit/>
          </a:bodyPr>
          <a:lstStyle/>
          <a:p>
            <a:pPr marL="152400" marR="0" lvl="0" indent="-158750" algn="l" rtl="0">
              <a:lnSpc>
                <a:spcPct val="100000"/>
              </a:lnSpc>
              <a:spcBef>
                <a:spcPts val="900"/>
              </a:spcBef>
              <a:spcAft>
                <a:spcPts val="0"/>
              </a:spcAft>
              <a:buSzPts val="2300"/>
              <a:buFont typeface="DM Sans"/>
              <a:buChar char="‣"/>
            </a:pPr>
            <a:r>
              <a:rPr lang="de" sz="1800" dirty="0">
                <a:latin typeface="DM Sans"/>
                <a:ea typeface="DM Sans"/>
                <a:cs typeface="DM Sans"/>
                <a:sym typeface="DM Sans"/>
              </a:rPr>
              <a:t>TAM: </a:t>
            </a:r>
            <a:r>
              <a:rPr lang="de-DE" sz="1800" dirty="0">
                <a:latin typeface="DM Sans"/>
              </a:rPr>
              <a:t>The global Web 3.0 </a:t>
            </a:r>
            <a:r>
              <a:rPr lang="de-DE" sz="1800" dirty="0" err="1">
                <a:latin typeface="DM Sans"/>
              </a:rPr>
              <a:t>market</a:t>
            </a:r>
            <a:r>
              <a:rPr lang="de-DE" sz="1800" dirty="0">
                <a:latin typeface="DM Sans"/>
              </a:rPr>
              <a:t> </a:t>
            </a:r>
            <a:r>
              <a:rPr lang="de-DE" sz="1800" dirty="0" err="1">
                <a:latin typeface="DM Sans"/>
              </a:rPr>
              <a:t>size</a:t>
            </a:r>
            <a:r>
              <a:rPr lang="de-DE" sz="1800" dirty="0">
                <a:latin typeface="DM Sans"/>
              </a:rPr>
              <a:t> </a:t>
            </a:r>
            <a:r>
              <a:rPr lang="de-DE" sz="1800" dirty="0" err="1">
                <a:latin typeface="DM Sans"/>
              </a:rPr>
              <a:t>reached</a:t>
            </a:r>
            <a:r>
              <a:rPr lang="de-DE" sz="1800" dirty="0">
                <a:latin typeface="DM Sans"/>
              </a:rPr>
              <a:t> USD 3.2 Billion in 2021 </a:t>
            </a:r>
            <a:endParaRPr lang="de" sz="1800" dirty="0">
              <a:latin typeface="DM Sans"/>
              <a:ea typeface="DM Sans"/>
              <a:cs typeface="DM Sans"/>
              <a:sym typeface="DM Sans"/>
            </a:endParaRPr>
          </a:p>
          <a:p>
            <a:pPr marL="152400" marR="0" lvl="0" indent="-158750" algn="l" rtl="0">
              <a:lnSpc>
                <a:spcPct val="100000"/>
              </a:lnSpc>
              <a:spcBef>
                <a:spcPts val="900"/>
              </a:spcBef>
              <a:spcAft>
                <a:spcPts val="0"/>
              </a:spcAft>
              <a:buSzPts val="2300"/>
              <a:buFont typeface="DM Sans"/>
              <a:buChar char="‣"/>
            </a:pPr>
            <a:r>
              <a:rPr lang="de" sz="1800" dirty="0">
                <a:latin typeface="DM Sans"/>
                <a:ea typeface="DM Sans"/>
                <a:cs typeface="DM Sans"/>
                <a:sym typeface="DM Sans"/>
              </a:rPr>
              <a:t>SAM: Germany </a:t>
            </a:r>
            <a:r>
              <a:rPr lang="de" sz="1800" dirty="0" err="1">
                <a:latin typeface="DM Sans"/>
                <a:ea typeface="DM Sans"/>
                <a:cs typeface="DM Sans"/>
                <a:sym typeface="DM Sans"/>
              </a:rPr>
              <a:t>is</a:t>
            </a:r>
            <a:r>
              <a:rPr lang="de" sz="1800" dirty="0">
                <a:latin typeface="DM Sans"/>
                <a:ea typeface="DM Sans"/>
                <a:cs typeface="DM Sans"/>
                <a:sym typeface="DM Sans"/>
              </a:rPr>
              <a:t> </a:t>
            </a:r>
            <a:r>
              <a:rPr lang="de" sz="1800" dirty="0" err="1">
                <a:latin typeface="DM Sans"/>
                <a:ea typeface="DM Sans"/>
                <a:cs typeface="DM Sans"/>
                <a:sym typeface="DM Sans"/>
              </a:rPr>
              <a:t>one</a:t>
            </a:r>
            <a:r>
              <a:rPr lang="de" sz="1800" dirty="0">
                <a:latin typeface="DM Sans"/>
                <a:ea typeface="DM Sans"/>
                <a:cs typeface="DM Sans"/>
                <a:sym typeface="DM Sans"/>
              </a:rPr>
              <a:t> </a:t>
            </a:r>
            <a:r>
              <a:rPr lang="de" sz="1800" dirty="0" err="1">
                <a:latin typeface="DM Sans"/>
                <a:ea typeface="DM Sans"/>
                <a:cs typeface="DM Sans"/>
                <a:sym typeface="DM Sans"/>
              </a:rPr>
              <a:t>of</a:t>
            </a:r>
            <a:r>
              <a:rPr lang="de" sz="1800" dirty="0">
                <a:latin typeface="DM Sans"/>
                <a:ea typeface="DM Sans"/>
                <a:cs typeface="DM Sans"/>
                <a:sym typeface="DM Sans"/>
              </a:rPr>
              <a:t> </a:t>
            </a:r>
            <a:r>
              <a:rPr lang="de" sz="1800" dirty="0" err="1">
                <a:latin typeface="DM Sans"/>
                <a:ea typeface="DM Sans"/>
                <a:cs typeface="DM Sans"/>
                <a:sym typeface="DM Sans"/>
              </a:rPr>
              <a:t>the</a:t>
            </a:r>
            <a:r>
              <a:rPr lang="de" sz="1800" dirty="0">
                <a:latin typeface="DM Sans"/>
                <a:ea typeface="DM Sans"/>
                <a:cs typeface="DM Sans"/>
                <a:sym typeface="DM Sans"/>
              </a:rPr>
              <a:t> </a:t>
            </a:r>
            <a:r>
              <a:rPr lang="de" sz="1800" dirty="0" err="1">
                <a:latin typeface="DM Sans"/>
                <a:ea typeface="DM Sans"/>
                <a:cs typeface="DM Sans"/>
                <a:sym typeface="DM Sans"/>
              </a:rPr>
              <a:t>most</a:t>
            </a:r>
            <a:r>
              <a:rPr lang="de" sz="1800" dirty="0">
                <a:latin typeface="DM Sans"/>
                <a:ea typeface="DM Sans"/>
                <a:cs typeface="DM Sans"/>
                <a:sym typeface="DM Sans"/>
              </a:rPr>
              <a:t> </a:t>
            </a:r>
            <a:r>
              <a:rPr lang="de" sz="1800" dirty="0" err="1">
                <a:latin typeface="DM Sans"/>
                <a:ea typeface="DM Sans"/>
                <a:cs typeface="DM Sans"/>
                <a:sym typeface="DM Sans"/>
              </a:rPr>
              <a:t>crypto</a:t>
            </a:r>
            <a:r>
              <a:rPr lang="de" sz="1800" dirty="0">
                <a:latin typeface="DM Sans"/>
                <a:ea typeface="DM Sans"/>
                <a:cs typeface="DM Sans"/>
                <a:sym typeface="DM Sans"/>
              </a:rPr>
              <a:t> and Web3.0 </a:t>
            </a:r>
            <a:r>
              <a:rPr lang="de" sz="1800" dirty="0" err="1">
                <a:latin typeface="DM Sans"/>
                <a:ea typeface="DM Sans"/>
                <a:cs typeface="DM Sans"/>
                <a:sym typeface="DM Sans"/>
              </a:rPr>
              <a:t>friendly</a:t>
            </a:r>
            <a:r>
              <a:rPr lang="de" sz="1800" dirty="0">
                <a:latin typeface="DM Sans"/>
                <a:ea typeface="DM Sans"/>
                <a:cs typeface="DM Sans"/>
                <a:sym typeface="DM Sans"/>
              </a:rPr>
              <a:t> countries and also </a:t>
            </a:r>
            <a:r>
              <a:rPr lang="de" sz="1800" dirty="0" err="1">
                <a:latin typeface="DM Sans"/>
                <a:ea typeface="DM Sans"/>
                <a:cs typeface="DM Sans"/>
                <a:sym typeface="DM Sans"/>
              </a:rPr>
              <a:t>with</a:t>
            </a:r>
            <a:r>
              <a:rPr lang="de" sz="1800" dirty="0">
                <a:latin typeface="DM Sans"/>
                <a:ea typeface="DM Sans"/>
                <a:cs typeface="DM Sans"/>
                <a:sym typeface="DM Sans"/>
              </a:rPr>
              <a:t> a </a:t>
            </a:r>
            <a:r>
              <a:rPr lang="de" sz="1800" dirty="0" err="1">
                <a:latin typeface="DM Sans"/>
                <a:ea typeface="DM Sans"/>
                <a:cs typeface="DM Sans"/>
                <a:sym typeface="DM Sans"/>
              </a:rPr>
              <a:t>great</a:t>
            </a:r>
            <a:r>
              <a:rPr lang="de" sz="1800" dirty="0">
                <a:latin typeface="DM Sans"/>
                <a:ea typeface="DM Sans"/>
                <a:cs typeface="DM Sans"/>
                <a:sym typeface="DM Sans"/>
              </a:rPr>
              <a:t> </a:t>
            </a:r>
            <a:r>
              <a:rPr lang="de" sz="1800" dirty="0" err="1">
                <a:latin typeface="DM Sans"/>
                <a:ea typeface="DM Sans"/>
                <a:cs typeface="DM Sans"/>
                <a:sym typeface="DM Sans"/>
              </a:rPr>
              <a:t>number</a:t>
            </a:r>
            <a:r>
              <a:rPr lang="de" sz="1800" dirty="0">
                <a:latin typeface="DM Sans"/>
                <a:ea typeface="DM Sans"/>
                <a:cs typeface="DM Sans"/>
                <a:sym typeface="DM Sans"/>
              </a:rPr>
              <a:t> </a:t>
            </a:r>
            <a:r>
              <a:rPr lang="de" sz="1800" dirty="0" err="1">
                <a:latin typeface="DM Sans"/>
                <a:ea typeface="DM Sans"/>
                <a:cs typeface="DM Sans"/>
                <a:sym typeface="DM Sans"/>
              </a:rPr>
              <a:t>of</a:t>
            </a:r>
            <a:r>
              <a:rPr lang="de" sz="1800" dirty="0">
                <a:latin typeface="DM Sans"/>
                <a:ea typeface="DM Sans"/>
                <a:cs typeface="DM Sans"/>
                <a:sym typeface="DM Sans"/>
              </a:rPr>
              <a:t> </a:t>
            </a:r>
            <a:r>
              <a:rPr lang="de" sz="1800" dirty="0" err="1">
                <a:latin typeface="DM Sans"/>
                <a:ea typeface="DM Sans"/>
                <a:cs typeface="DM Sans"/>
                <a:sym typeface="DM Sans"/>
              </a:rPr>
              <a:t>interesting</a:t>
            </a:r>
            <a:r>
              <a:rPr lang="de" sz="1800" dirty="0">
                <a:latin typeface="DM Sans"/>
                <a:ea typeface="DM Sans"/>
                <a:cs typeface="DM Sans"/>
                <a:sym typeface="DM Sans"/>
              </a:rPr>
              <a:t> </a:t>
            </a:r>
            <a:r>
              <a:rPr lang="de" sz="1800" dirty="0" err="1">
                <a:latin typeface="DM Sans"/>
                <a:ea typeface="DM Sans"/>
                <a:cs typeface="DM Sans"/>
                <a:sym typeface="DM Sans"/>
              </a:rPr>
              <a:t>startups</a:t>
            </a:r>
            <a:r>
              <a:rPr lang="de" sz="1800" dirty="0">
                <a:latin typeface="DM Sans"/>
                <a:ea typeface="DM Sans"/>
                <a:cs typeface="DM Sans"/>
                <a:sym typeface="DM Sans"/>
              </a:rPr>
              <a:t> – </a:t>
            </a:r>
            <a:r>
              <a:rPr lang="de" sz="1800" dirty="0" err="1">
                <a:latin typeface="DM Sans"/>
                <a:ea typeface="DM Sans"/>
                <a:cs typeface="DM Sans"/>
                <a:sym typeface="DM Sans"/>
              </a:rPr>
              <a:t>no</a:t>
            </a:r>
            <a:r>
              <a:rPr lang="de" sz="1800" dirty="0">
                <a:latin typeface="DM Sans"/>
                <a:ea typeface="DM Sans"/>
                <a:cs typeface="DM Sans"/>
                <a:sym typeface="DM Sans"/>
              </a:rPr>
              <a:t> </a:t>
            </a:r>
            <a:r>
              <a:rPr lang="de" sz="1800" dirty="0" err="1">
                <a:latin typeface="DM Sans"/>
                <a:ea typeface="DM Sans"/>
                <a:cs typeface="DM Sans"/>
                <a:sym typeface="DM Sans"/>
              </a:rPr>
              <a:t>concrete</a:t>
            </a:r>
            <a:r>
              <a:rPr lang="de" sz="1800" dirty="0">
                <a:latin typeface="DM Sans"/>
                <a:ea typeface="DM Sans"/>
                <a:cs typeface="DM Sans"/>
                <a:sym typeface="DM Sans"/>
              </a:rPr>
              <a:t> </a:t>
            </a:r>
            <a:r>
              <a:rPr lang="de" sz="1800" dirty="0" err="1">
                <a:latin typeface="DM Sans"/>
                <a:ea typeface="DM Sans"/>
                <a:cs typeface="DM Sans"/>
                <a:sym typeface="DM Sans"/>
              </a:rPr>
              <a:t>numbers</a:t>
            </a:r>
            <a:r>
              <a:rPr lang="de" sz="1800" dirty="0">
                <a:latin typeface="DM Sans"/>
                <a:ea typeface="DM Sans"/>
                <a:cs typeface="DM Sans"/>
                <a:sym typeface="DM Sans"/>
              </a:rPr>
              <a:t> </a:t>
            </a:r>
            <a:r>
              <a:rPr lang="de" sz="1800" dirty="0" err="1">
                <a:latin typeface="DM Sans"/>
                <a:ea typeface="DM Sans"/>
                <a:cs typeface="DM Sans"/>
                <a:sym typeface="DM Sans"/>
              </a:rPr>
              <a:t>available</a:t>
            </a:r>
            <a:r>
              <a:rPr lang="de" sz="1800" dirty="0">
                <a:latin typeface="DM Sans"/>
                <a:ea typeface="DM Sans"/>
                <a:cs typeface="DM Sans"/>
                <a:sym typeface="DM Sans"/>
              </a:rPr>
              <a:t> </a:t>
            </a:r>
            <a:r>
              <a:rPr lang="de" sz="1800" dirty="0" err="1">
                <a:latin typeface="DM Sans"/>
                <a:ea typeface="DM Sans"/>
                <a:cs typeface="DM Sans"/>
                <a:sym typeface="DM Sans"/>
              </a:rPr>
              <a:t>right</a:t>
            </a:r>
            <a:r>
              <a:rPr lang="de" sz="1800" dirty="0">
                <a:latin typeface="DM Sans"/>
                <a:ea typeface="DM Sans"/>
                <a:cs typeface="DM Sans"/>
                <a:sym typeface="DM Sans"/>
              </a:rPr>
              <a:t> </a:t>
            </a:r>
            <a:r>
              <a:rPr lang="de" sz="1800" dirty="0" err="1">
                <a:latin typeface="DM Sans"/>
                <a:ea typeface="DM Sans"/>
                <a:cs typeface="DM Sans"/>
                <a:sym typeface="DM Sans"/>
              </a:rPr>
              <a:t>now</a:t>
            </a:r>
            <a:endParaRPr lang="de" sz="1800" dirty="0">
              <a:latin typeface="DM Sans"/>
              <a:ea typeface="DM Sans"/>
              <a:cs typeface="DM Sans"/>
              <a:sym typeface="DM Sans"/>
            </a:endParaRPr>
          </a:p>
          <a:p>
            <a:pPr marL="152400" marR="0" lvl="0" indent="-158750" algn="l" rtl="0">
              <a:lnSpc>
                <a:spcPct val="100000"/>
              </a:lnSpc>
              <a:spcBef>
                <a:spcPts val="900"/>
              </a:spcBef>
              <a:spcAft>
                <a:spcPts val="0"/>
              </a:spcAft>
              <a:buSzPts val="2300"/>
              <a:buFont typeface="DM Sans"/>
              <a:buChar char="‣"/>
            </a:pPr>
            <a:r>
              <a:rPr lang="de" sz="1800" dirty="0">
                <a:latin typeface="DM Sans"/>
                <a:ea typeface="DM Sans"/>
                <a:cs typeface="DM Sans"/>
                <a:sym typeface="DM Sans"/>
              </a:rPr>
              <a:t>SOM: Market </a:t>
            </a:r>
            <a:r>
              <a:rPr lang="de" sz="1800" dirty="0" err="1">
                <a:latin typeface="DM Sans"/>
                <a:ea typeface="DM Sans"/>
                <a:cs typeface="DM Sans"/>
                <a:sym typeface="DM Sans"/>
              </a:rPr>
              <a:t>of</a:t>
            </a:r>
            <a:r>
              <a:rPr lang="de" sz="1800" dirty="0">
                <a:latin typeface="DM Sans"/>
                <a:ea typeface="DM Sans"/>
                <a:cs typeface="DM Sans"/>
                <a:sym typeface="DM Sans"/>
              </a:rPr>
              <a:t> Cologne – </a:t>
            </a:r>
            <a:r>
              <a:rPr lang="de" sz="1800" dirty="0" err="1">
                <a:latin typeface="DM Sans"/>
                <a:ea typeface="DM Sans"/>
                <a:cs typeface="DM Sans"/>
                <a:sym typeface="DM Sans"/>
              </a:rPr>
              <a:t>no</a:t>
            </a:r>
            <a:r>
              <a:rPr lang="de" sz="1800" dirty="0">
                <a:latin typeface="DM Sans"/>
                <a:ea typeface="DM Sans"/>
                <a:cs typeface="DM Sans"/>
                <a:sym typeface="DM Sans"/>
              </a:rPr>
              <a:t> </a:t>
            </a:r>
            <a:r>
              <a:rPr lang="de" sz="1800" dirty="0" err="1">
                <a:latin typeface="DM Sans"/>
                <a:ea typeface="DM Sans"/>
                <a:cs typeface="DM Sans"/>
                <a:sym typeface="DM Sans"/>
              </a:rPr>
              <a:t>concrete</a:t>
            </a:r>
            <a:r>
              <a:rPr lang="de" sz="1800" dirty="0">
                <a:latin typeface="DM Sans"/>
                <a:ea typeface="DM Sans"/>
                <a:cs typeface="DM Sans"/>
                <a:sym typeface="DM Sans"/>
              </a:rPr>
              <a:t> </a:t>
            </a:r>
            <a:r>
              <a:rPr lang="de" sz="1800" dirty="0" err="1">
                <a:latin typeface="DM Sans"/>
                <a:ea typeface="DM Sans"/>
                <a:cs typeface="DM Sans"/>
                <a:sym typeface="DM Sans"/>
              </a:rPr>
              <a:t>numbers</a:t>
            </a:r>
            <a:r>
              <a:rPr lang="de" sz="1800" dirty="0">
                <a:latin typeface="DM Sans"/>
                <a:ea typeface="DM Sans"/>
                <a:cs typeface="DM Sans"/>
                <a:sym typeface="DM Sans"/>
              </a:rPr>
              <a:t> </a:t>
            </a:r>
            <a:r>
              <a:rPr lang="de" sz="1800" dirty="0" err="1">
                <a:latin typeface="DM Sans"/>
                <a:ea typeface="DM Sans"/>
                <a:cs typeface="DM Sans"/>
                <a:sym typeface="DM Sans"/>
              </a:rPr>
              <a:t>available</a:t>
            </a:r>
            <a:r>
              <a:rPr lang="de" sz="1800" dirty="0">
                <a:latin typeface="DM Sans"/>
                <a:ea typeface="DM Sans"/>
                <a:cs typeface="DM Sans"/>
                <a:sym typeface="DM Sans"/>
              </a:rPr>
              <a:t> </a:t>
            </a:r>
            <a:r>
              <a:rPr lang="de" sz="1800" dirty="0" err="1">
                <a:latin typeface="DM Sans"/>
                <a:ea typeface="DM Sans"/>
                <a:cs typeface="DM Sans"/>
                <a:sym typeface="DM Sans"/>
              </a:rPr>
              <a:t>right</a:t>
            </a:r>
            <a:r>
              <a:rPr lang="de" sz="1800" dirty="0">
                <a:latin typeface="DM Sans"/>
                <a:ea typeface="DM Sans"/>
                <a:cs typeface="DM Sans"/>
                <a:sym typeface="DM Sans"/>
              </a:rPr>
              <a:t> </a:t>
            </a:r>
            <a:r>
              <a:rPr lang="de" sz="1800" dirty="0" err="1">
                <a:latin typeface="DM Sans"/>
                <a:ea typeface="DM Sans"/>
                <a:cs typeface="DM Sans"/>
                <a:sym typeface="DM Sans"/>
              </a:rPr>
              <a:t>now</a:t>
            </a:r>
            <a:endParaRPr lang="de" sz="1800" dirty="0">
              <a:latin typeface="DM Sans"/>
              <a:ea typeface="DM Sans"/>
              <a:cs typeface="DM Sans"/>
              <a:sym typeface="DM Sans"/>
            </a:endParaRPr>
          </a:p>
          <a:p>
            <a:pPr marL="152400" marR="0" lvl="0" indent="-158750" algn="l" rtl="0">
              <a:lnSpc>
                <a:spcPct val="100000"/>
              </a:lnSpc>
              <a:spcBef>
                <a:spcPts val="900"/>
              </a:spcBef>
              <a:spcAft>
                <a:spcPts val="0"/>
              </a:spcAft>
              <a:buSzPts val="2300"/>
              <a:buFont typeface="DM Sans"/>
              <a:buChar char="‣"/>
            </a:pPr>
            <a:r>
              <a:rPr lang="de" sz="1800" dirty="0">
                <a:latin typeface="DM Sans"/>
                <a:ea typeface="DM Sans"/>
                <a:cs typeface="DM Sans"/>
                <a:sym typeface="DM Sans"/>
              </a:rPr>
              <a:t>Early Adopters: </a:t>
            </a:r>
            <a:br>
              <a:rPr lang="de" sz="1800" dirty="0">
                <a:latin typeface="DM Sans"/>
                <a:ea typeface="DM Sans"/>
                <a:cs typeface="DM Sans"/>
                <a:sym typeface="DM Sans"/>
              </a:rPr>
            </a:br>
            <a:r>
              <a:rPr lang="de" sz="1800" dirty="0">
                <a:latin typeface="DM Sans"/>
                <a:ea typeface="DM Sans"/>
                <a:cs typeface="DM Sans"/>
                <a:sym typeface="DM Sans"/>
              </a:rPr>
              <a:t>-&gt; </a:t>
            </a:r>
            <a:r>
              <a:rPr lang="de" sz="1800" dirty="0" err="1">
                <a:latin typeface="DM Sans"/>
                <a:ea typeface="DM Sans"/>
                <a:cs typeface="DM Sans"/>
                <a:sym typeface="DM Sans"/>
              </a:rPr>
              <a:t>Techfriendly</a:t>
            </a:r>
            <a:r>
              <a:rPr lang="de" sz="1800" dirty="0">
                <a:latin typeface="DM Sans"/>
                <a:ea typeface="DM Sans"/>
                <a:cs typeface="DM Sans"/>
                <a:sym typeface="DM Sans"/>
              </a:rPr>
              <a:t> </a:t>
            </a:r>
            <a:r>
              <a:rPr lang="de" sz="1800" dirty="0" err="1">
                <a:latin typeface="DM Sans"/>
                <a:ea typeface="DM Sans"/>
                <a:cs typeface="DM Sans"/>
                <a:sym typeface="DM Sans"/>
              </a:rPr>
              <a:t>people</a:t>
            </a:r>
            <a:r>
              <a:rPr lang="de" sz="1800" dirty="0">
                <a:latin typeface="DM Sans"/>
                <a:ea typeface="DM Sans"/>
                <a:cs typeface="DM Sans"/>
                <a:sym typeface="DM Sans"/>
              </a:rPr>
              <a:t> and </a:t>
            </a:r>
            <a:r>
              <a:rPr lang="de" sz="1800" dirty="0" err="1">
                <a:latin typeface="DM Sans"/>
                <a:ea typeface="DM Sans"/>
                <a:cs typeface="DM Sans"/>
                <a:sym typeface="DM Sans"/>
              </a:rPr>
              <a:t>those</a:t>
            </a:r>
            <a:r>
              <a:rPr lang="de" sz="1800" dirty="0">
                <a:latin typeface="DM Sans"/>
                <a:ea typeface="DM Sans"/>
                <a:cs typeface="DM Sans"/>
                <a:sym typeface="DM Sans"/>
              </a:rPr>
              <a:t> </a:t>
            </a:r>
            <a:r>
              <a:rPr lang="de" sz="1800" dirty="0" err="1">
                <a:latin typeface="DM Sans"/>
                <a:ea typeface="DM Sans"/>
                <a:cs typeface="DM Sans"/>
                <a:sym typeface="DM Sans"/>
              </a:rPr>
              <a:t>who</a:t>
            </a:r>
            <a:r>
              <a:rPr lang="de" sz="1800" dirty="0">
                <a:latin typeface="DM Sans"/>
                <a:ea typeface="DM Sans"/>
                <a:cs typeface="DM Sans"/>
                <a:sym typeface="DM Sans"/>
              </a:rPr>
              <a:t> </a:t>
            </a:r>
            <a:r>
              <a:rPr lang="de" sz="1800" dirty="0" err="1">
                <a:latin typeface="DM Sans"/>
                <a:ea typeface="DM Sans"/>
                <a:cs typeface="DM Sans"/>
                <a:sym typeface="DM Sans"/>
              </a:rPr>
              <a:t>are</a:t>
            </a:r>
            <a:r>
              <a:rPr lang="de" sz="1800" dirty="0">
                <a:latin typeface="DM Sans"/>
                <a:ea typeface="DM Sans"/>
                <a:cs typeface="DM Sans"/>
                <a:sym typeface="DM Sans"/>
              </a:rPr>
              <a:t> </a:t>
            </a:r>
            <a:r>
              <a:rPr lang="de" sz="1800" dirty="0" err="1">
                <a:latin typeface="DM Sans"/>
                <a:ea typeface="DM Sans"/>
                <a:cs typeface="DM Sans"/>
                <a:sym typeface="DM Sans"/>
              </a:rPr>
              <a:t>curious</a:t>
            </a:r>
            <a:r>
              <a:rPr lang="de" sz="1800" dirty="0">
                <a:latin typeface="DM Sans"/>
                <a:ea typeface="DM Sans"/>
                <a:cs typeface="DM Sans"/>
                <a:sym typeface="DM Sans"/>
              </a:rPr>
              <a:t> </a:t>
            </a:r>
            <a:r>
              <a:rPr lang="de" sz="1800" dirty="0" err="1">
                <a:latin typeface="DM Sans"/>
                <a:ea typeface="DM Sans"/>
                <a:cs typeface="DM Sans"/>
                <a:sym typeface="DM Sans"/>
              </a:rPr>
              <a:t>about</a:t>
            </a:r>
            <a:r>
              <a:rPr lang="de" sz="1800" dirty="0">
                <a:latin typeface="DM Sans"/>
                <a:ea typeface="DM Sans"/>
                <a:cs typeface="DM Sans"/>
                <a:sym typeface="DM Sans"/>
              </a:rPr>
              <a:t> </a:t>
            </a:r>
            <a:r>
              <a:rPr lang="de" sz="1800" dirty="0" err="1">
                <a:latin typeface="DM Sans"/>
                <a:ea typeface="DM Sans"/>
                <a:cs typeface="DM Sans"/>
                <a:sym typeface="DM Sans"/>
              </a:rPr>
              <a:t>the</a:t>
            </a:r>
            <a:r>
              <a:rPr lang="de" sz="1800" dirty="0">
                <a:latin typeface="DM Sans"/>
                <a:ea typeface="DM Sans"/>
                <a:cs typeface="DM Sans"/>
                <a:sym typeface="DM Sans"/>
              </a:rPr>
              <a:t> </a:t>
            </a:r>
            <a:r>
              <a:rPr lang="de" sz="1800" dirty="0" err="1">
                <a:latin typeface="DM Sans"/>
                <a:ea typeface="DM Sans"/>
                <a:cs typeface="DM Sans"/>
                <a:sym typeface="DM Sans"/>
              </a:rPr>
              <a:t>latest</a:t>
            </a:r>
            <a:r>
              <a:rPr lang="de" sz="1800" dirty="0">
                <a:latin typeface="DM Sans"/>
                <a:ea typeface="DM Sans"/>
                <a:cs typeface="DM Sans"/>
                <a:sym typeface="DM Sans"/>
              </a:rPr>
              <a:t> </a:t>
            </a:r>
            <a:r>
              <a:rPr lang="de" sz="1800" dirty="0" err="1">
                <a:latin typeface="DM Sans"/>
                <a:ea typeface="DM Sans"/>
                <a:cs typeface="DM Sans"/>
                <a:sym typeface="DM Sans"/>
              </a:rPr>
              <a:t>developments</a:t>
            </a:r>
            <a:r>
              <a:rPr lang="de" sz="1800" dirty="0">
                <a:latin typeface="DM Sans"/>
                <a:ea typeface="DM Sans"/>
                <a:cs typeface="DM Sans"/>
                <a:sym typeface="DM Sans"/>
              </a:rPr>
              <a:t> in </a:t>
            </a:r>
            <a:r>
              <a:rPr lang="de" sz="1800" dirty="0" err="1">
                <a:latin typeface="DM Sans"/>
                <a:ea typeface="DM Sans"/>
                <a:cs typeface="DM Sans"/>
                <a:sym typeface="DM Sans"/>
              </a:rPr>
              <a:t>the</a:t>
            </a:r>
            <a:r>
              <a:rPr lang="de" sz="1800" dirty="0">
                <a:latin typeface="DM Sans"/>
                <a:ea typeface="DM Sans"/>
                <a:cs typeface="DM Sans"/>
                <a:sym typeface="DM Sans"/>
              </a:rPr>
              <a:t> </a:t>
            </a:r>
            <a:r>
              <a:rPr lang="de" sz="1800" dirty="0" err="1">
                <a:latin typeface="DM Sans"/>
                <a:ea typeface="DM Sans"/>
                <a:cs typeface="DM Sans"/>
                <a:sym typeface="DM Sans"/>
              </a:rPr>
              <a:t>space</a:t>
            </a:r>
            <a:r>
              <a:rPr lang="de" sz="1800" dirty="0">
                <a:latin typeface="DM Sans"/>
                <a:ea typeface="DM Sans"/>
                <a:cs typeface="DM Sans"/>
                <a:sym typeface="DM Sans"/>
              </a:rPr>
              <a:t>.</a:t>
            </a:r>
            <a:br>
              <a:rPr lang="de" sz="1800" dirty="0">
                <a:latin typeface="DM Sans"/>
                <a:ea typeface="DM Sans"/>
                <a:cs typeface="DM Sans"/>
                <a:sym typeface="DM Sans"/>
              </a:rPr>
            </a:br>
            <a:r>
              <a:rPr lang="de" sz="1800" dirty="0">
                <a:latin typeface="DM Sans"/>
                <a:ea typeface="DM Sans"/>
                <a:cs typeface="DM Sans"/>
                <a:sym typeface="DM Sans"/>
              </a:rPr>
              <a:t>-&gt; </a:t>
            </a:r>
            <a:r>
              <a:rPr lang="de-DE" sz="1800" dirty="0" err="1">
                <a:latin typeface="DM Sans"/>
                <a:ea typeface="DM Sans"/>
                <a:cs typeface="DM Sans"/>
                <a:sym typeface="DM Sans"/>
              </a:rPr>
              <a:t>There</a:t>
            </a:r>
            <a:r>
              <a:rPr lang="de-DE" sz="1800" dirty="0">
                <a:latin typeface="DM Sans"/>
                <a:ea typeface="DM Sans"/>
                <a:cs typeface="DM Sans"/>
                <a:sym typeface="DM Sans"/>
              </a:rPr>
              <a:t> </a:t>
            </a:r>
            <a:r>
              <a:rPr lang="de-DE" sz="1800" dirty="0" err="1">
                <a:latin typeface="DM Sans"/>
                <a:ea typeface="DM Sans"/>
                <a:cs typeface="DM Sans"/>
                <a:sym typeface="DM Sans"/>
              </a:rPr>
              <a:t>is</a:t>
            </a:r>
            <a:r>
              <a:rPr lang="de-DE" sz="1800" dirty="0">
                <a:latin typeface="DM Sans"/>
                <a:ea typeface="DM Sans"/>
                <a:cs typeface="DM Sans"/>
                <a:sym typeface="DM Sans"/>
              </a:rPr>
              <a:t> also a </a:t>
            </a:r>
            <a:r>
              <a:rPr lang="de-DE" sz="1800" dirty="0" err="1">
                <a:latin typeface="DM Sans"/>
                <a:ea typeface="DM Sans"/>
                <a:cs typeface="DM Sans"/>
                <a:sym typeface="DM Sans"/>
              </a:rPr>
              <a:t>broad</a:t>
            </a:r>
            <a:r>
              <a:rPr lang="de-DE" sz="1800" dirty="0">
                <a:latin typeface="DM Sans"/>
                <a:ea typeface="DM Sans"/>
                <a:cs typeface="DM Sans"/>
                <a:sym typeface="DM Sans"/>
              </a:rPr>
              <a:t> </a:t>
            </a:r>
            <a:r>
              <a:rPr lang="de-DE" sz="1800" dirty="0" err="1">
                <a:latin typeface="DM Sans"/>
                <a:ea typeface="DM Sans"/>
                <a:cs typeface="DM Sans"/>
                <a:sym typeface="DM Sans"/>
              </a:rPr>
              <a:t>spectrum</a:t>
            </a:r>
            <a:r>
              <a:rPr lang="de-DE" sz="1800" dirty="0">
                <a:latin typeface="DM Sans"/>
                <a:ea typeface="DM Sans"/>
                <a:cs typeface="DM Sans"/>
                <a:sym typeface="DM Sans"/>
              </a:rPr>
              <a:t> </a:t>
            </a:r>
            <a:r>
              <a:rPr lang="de-DE" sz="1800" dirty="0" err="1">
                <a:latin typeface="DM Sans"/>
                <a:ea typeface="DM Sans"/>
                <a:cs typeface="DM Sans"/>
                <a:sym typeface="DM Sans"/>
              </a:rPr>
              <a:t>of</a:t>
            </a:r>
            <a:r>
              <a:rPr lang="de-DE" sz="1800" dirty="0">
                <a:latin typeface="DM Sans"/>
                <a:ea typeface="DM Sans"/>
                <a:cs typeface="DM Sans"/>
                <a:sym typeface="DM Sans"/>
              </a:rPr>
              <a:t> </a:t>
            </a:r>
            <a:r>
              <a:rPr lang="de-DE" sz="1800" dirty="0" err="1">
                <a:latin typeface="DM Sans"/>
                <a:ea typeface="DM Sans"/>
                <a:cs typeface="DM Sans"/>
                <a:sym typeface="DM Sans"/>
              </a:rPr>
              <a:t>interested</a:t>
            </a:r>
            <a:r>
              <a:rPr lang="de-DE" sz="1800" dirty="0">
                <a:latin typeface="DM Sans"/>
                <a:ea typeface="DM Sans"/>
                <a:cs typeface="DM Sans"/>
                <a:sym typeface="DM Sans"/>
              </a:rPr>
              <a:t> </a:t>
            </a:r>
            <a:r>
              <a:rPr lang="de-DE" sz="1800" dirty="0" err="1">
                <a:latin typeface="DM Sans"/>
                <a:ea typeface="DM Sans"/>
                <a:cs typeface="DM Sans"/>
                <a:sym typeface="DM Sans"/>
              </a:rPr>
              <a:t>parties</a:t>
            </a:r>
            <a:r>
              <a:rPr lang="de-DE" sz="1800" dirty="0">
                <a:latin typeface="DM Sans"/>
                <a:ea typeface="DM Sans"/>
                <a:cs typeface="DM Sans"/>
                <a:sym typeface="DM Sans"/>
              </a:rPr>
              <a:t> </a:t>
            </a:r>
            <a:r>
              <a:rPr lang="de-DE" sz="1800" dirty="0" err="1">
                <a:latin typeface="DM Sans"/>
                <a:ea typeface="DM Sans"/>
                <a:cs typeface="DM Sans"/>
                <a:sym typeface="DM Sans"/>
              </a:rPr>
              <a:t>from</a:t>
            </a:r>
            <a:r>
              <a:rPr lang="de-DE" sz="1800" dirty="0">
                <a:latin typeface="DM Sans"/>
                <a:ea typeface="DM Sans"/>
                <a:cs typeface="DM Sans"/>
                <a:sym typeface="DM Sans"/>
              </a:rPr>
              <a:t> all </a:t>
            </a:r>
            <a:r>
              <a:rPr lang="de-DE" sz="1800" dirty="0" err="1">
                <a:latin typeface="DM Sans"/>
                <a:ea typeface="DM Sans"/>
                <a:cs typeface="DM Sans"/>
                <a:sym typeface="DM Sans"/>
              </a:rPr>
              <a:t>sectors</a:t>
            </a:r>
            <a:r>
              <a:rPr lang="de-DE" sz="1800" dirty="0">
                <a:latin typeface="DM Sans"/>
                <a:ea typeface="DM Sans"/>
                <a:cs typeface="DM Sans"/>
                <a:sym typeface="DM Sans"/>
              </a:rPr>
              <a:t> </a:t>
            </a:r>
            <a:r>
              <a:rPr lang="de-DE" sz="1800" dirty="0" err="1">
                <a:latin typeface="DM Sans"/>
                <a:ea typeface="DM Sans"/>
                <a:cs typeface="DM Sans"/>
                <a:sym typeface="DM Sans"/>
              </a:rPr>
              <a:t>who</a:t>
            </a:r>
            <a:r>
              <a:rPr lang="de-DE" sz="1800" dirty="0">
                <a:latin typeface="DM Sans"/>
                <a:ea typeface="DM Sans"/>
                <a:cs typeface="DM Sans"/>
                <a:sym typeface="DM Sans"/>
              </a:rPr>
              <a:t> </a:t>
            </a:r>
            <a:r>
              <a:rPr lang="de-DE" sz="1800" dirty="0" err="1">
                <a:latin typeface="DM Sans"/>
                <a:ea typeface="DM Sans"/>
                <a:cs typeface="DM Sans"/>
                <a:sym typeface="DM Sans"/>
              </a:rPr>
              <a:t>are</a:t>
            </a:r>
            <a:r>
              <a:rPr lang="de-DE" sz="1800" dirty="0">
                <a:latin typeface="DM Sans"/>
                <a:ea typeface="DM Sans"/>
                <a:cs typeface="DM Sans"/>
                <a:sym typeface="DM Sans"/>
              </a:rPr>
              <a:t> </a:t>
            </a:r>
            <a:r>
              <a:rPr lang="de-DE" sz="1800" dirty="0" err="1">
                <a:latin typeface="DM Sans"/>
                <a:ea typeface="DM Sans"/>
                <a:cs typeface="DM Sans"/>
                <a:sym typeface="DM Sans"/>
              </a:rPr>
              <a:t>looking</a:t>
            </a:r>
            <a:r>
              <a:rPr lang="de-DE" sz="1800" dirty="0">
                <a:latin typeface="DM Sans"/>
                <a:ea typeface="DM Sans"/>
                <a:cs typeface="DM Sans"/>
                <a:sym typeface="DM Sans"/>
              </a:rPr>
              <a:t> </a:t>
            </a:r>
            <a:r>
              <a:rPr lang="de-DE" sz="1800" dirty="0" err="1">
                <a:latin typeface="DM Sans"/>
                <a:ea typeface="DM Sans"/>
                <a:cs typeface="DM Sans"/>
                <a:sym typeface="DM Sans"/>
              </a:rPr>
              <a:t>into</a:t>
            </a:r>
            <a:r>
              <a:rPr lang="de-DE" sz="1800" dirty="0">
                <a:latin typeface="DM Sans"/>
                <a:ea typeface="DM Sans"/>
                <a:cs typeface="DM Sans"/>
                <a:sym typeface="DM Sans"/>
              </a:rPr>
              <a:t> </a:t>
            </a:r>
            <a:r>
              <a:rPr lang="de-DE" sz="1800" dirty="0" err="1">
                <a:latin typeface="DM Sans"/>
                <a:ea typeface="DM Sans"/>
                <a:cs typeface="DM Sans"/>
                <a:sym typeface="DM Sans"/>
              </a:rPr>
              <a:t>the</a:t>
            </a:r>
            <a:r>
              <a:rPr lang="de-DE" sz="1800" dirty="0">
                <a:latin typeface="DM Sans"/>
                <a:ea typeface="DM Sans"/>
                <a:cs typeface="DM Sans"/>
                <a:sym typeface="DM Sans"/>
              </a:rPr>
              <a:t> </a:t>
            </a:r>
            <a:r>
              <a:rPr lang="de-DE" sz="1800" dirty="0" err="1">
                <a:latin typeface="DM Sans"/>
                <a:ea typeface="DM Sans"/>
                <a:cs typeface="DM Sans"/>
                <a:sym typeface="DM Sans"/>
              </a:rPr>
              <a:t>topic</a:t>
            </a:r>
            <a:r>
              <a:rPr lang="de-DE" sz="1800" dirty="0">
                <a:latin typeface="DM Sans"/>
                <a:ea typeface="DM Sans"/>
                <a:cs typeface="DM Sans"/>
                <a:sym typeface="DM Sans"/>
              </a:rPr>
              <a:t> </a:t>
            </a:r>
            <a:r>
              <a:rPr lang="de-DE" sz="1800" dirty="0" err="1">
                <a:latin typeface="DM Sans"/>
                <a:ea typeface="DM Sans"/>
                <a:cs typeface="DM Sans"/>
                <a:sym typeface="DM Sans"/>
              </a:rPr>
              <a:t>because</a:t>
            </a:r>
            <a:r>
              <a:rPr lang="de-DE" sz="1800" dirty="0">
                <a:latin typeface="DM Sans"/>
                <a:ea typeface="DM Sans"/>
                <a:cs typeface="DM Sans"/>
                <a:sym typeface="DM Sans"/>
              </a:rPr>
              <a:t> </a:t>
            </a:r>
            <a:r>
              <a:rPr lang="de-DE" sz="1800" dirty="0" err="1">
                <a:latin typeface="DM Sans"/>
                <a:ea typeface="DM Sans"/>
                <a:cs typeface="DM Sans"/>
                <a:sym typeface="DM Sans"/>
              </a:rPr>
              <a:t>they</a:t>
            </a:r>
            <a:r>
              <a:rPr lang="de-DE" sz="1800" dirty="0">
                <a:latin typeface="DM Sans"/>
                <a:ea typeface="DM Sans"/>
                <a:cs typeface="DM Sans"/>
                <a:sym typeface="DM Sans"/>
              </a:rPr>
              <a:t> </a:t>
            </a:r>
            <a:r>
              <a:rPr lang="de-DE" sz="1800" dirty="0" err="1">
                <a:latin typeface="DM Sans"/>
                <a:ea typeface="DM Sans"/>
                <a:cs typeface="DM Sans"/>
                <a:sym typeface="DM Sans"/>
              </a:rPr>
              <a:t>are</a:t>
            </a:r>
            <a:r>
              <a:rPr lang="de-DE" sz="1800" dirty="0">
                <a:latin typeface="DM Sans"/>
                <a:ea typeface="DM Sans"/>
                <a:cs typeface="DM Sans"/>
                <a:sym typeface="DM Sans"/>
              </a:rPr>
              <a:t> </a:t>
            </a:r>
            <a:r>
              <a:rPr lang="de-DE" sz="1800" dirty="0" err="1">
                <a:latin typeface="DM Sans"/>
                <a:ea typeface="DM Sans"/>
                <a:cs typeface="DM Sans"/>
                <a:sym typeface="DM Sans"/>
              </a:rPr>
              <a:t>interested</a:t>
            </a:r>
            <a:r>
              <a:rPr lang="de-DE" sz="1800" dirty="0">
                <a:latin typeface="DM Sans"/>
                <a:ea typeface="DM Sans"/>
                <a:cs typeface="DM Sans"/>
                <a:sym typeface="DM Sans"/>
              </a:rPr>
              <a:t> in </a:t>
            </a:r>
            <a:r>
              <a:rPr lang="de-DE" sz="1800" dirty="0" err="1">
                <a:latin typeface="DM Sans"/>
                <a:ea typeface="DM Sans"/>
                <a:cs typeface="DM Sans"/>
                <a:sym typeface="DM Sans"/>
              </a:rPr>
              <a:t>using</a:t>
            </a:r>
            <a:r>
              <a:rPr lang="de-DE" sz="1800" dirty="0">
                <a:latin typeface="DM Sans"/>
                <a:ea typeface="DM Sans"/>
                <a:cs typeface="DM Sans"/>
                <a:sym typeface="DM Sans"/>
              </a:rPr>
              <a:t> </a:t>
            </a:r>
            <a:r>
              <a:rPr lang="de-DE" sz="1800" dirty="0" err="1">
                <a:latin typeface="DM Sans"/>
                <a:ea typeface="DM Sans"/>
                <a:cs typeface="DM Sans"/>
                <a:sym typeface="DM Sans"/>
              </a:rPr>
              <a:t>the</a:t>
            </a:r>
            <a:r>
              <a:rPr lang="de-DE" sz="1800" dirty="0">
                <a:latin typeface="DM Sans"/>
                <a:ea typeface="DM Sans"/>
                <a:cs typeface="DM Sans"/>
                <a:sym typeface="DM Sans"/>
              </a:rPr>
              <a:t> </a:t>
            </a:r>
            <a:r>
              <a:rPr lang="de-DE" sz="1800" dirty="0" err="1">
                <a:latin typeface="DM Sans"/>
                <a:ea typeface="DM Sans"/>
                <a:cs typeface="DM Sans"/>
                <a:sym typeface="DM Sans"/>
              </a:rPr>
              <a:t>concepts</a:t>
            </a:r>
            <a:r>
              <a:rPr lang="de-DE" sz="1800" dirty="0">
                <a:latin typeface="DM Sans"/>
                <a:ea typeface="DM Sans"/>
                <a:cs typeface="DM Sans"/>
                <a:sym typeface="DM Sans"/>
              </a:rPr>
              <a:t> and </a:t>
            </a:r>
            <a:r>
              <a:rPr lang="de-DE" sz="1800" dirty="0" err="1">
                <a:latin typeface="DM Sans"/>
                <a:ea typeface="DM Sans"/>
                <a:cs typeface="DM Sans"/>
                <a:sym typeface="DM Sans"/>
              </a:rPr>
              <a:t>integrating</a:t>
            </a:r>
            <a:r>
              <a:rPr lang="de-DE" sz="1800" dirty="0">
                <a:latin typeface="DM Sans"/>
                <a:ea typeface="DM Sans"/>
                <a:cs typeface="DM Sans"/>
                <a:sym typeface="DM Sans"/>
              </a:rPr>
              <a:t> </a:t>
            </a:r>
            <a:r>
              <a:rPr lang="de-DE" sz="1800" dirty="0" err="1">
                <a:latin typeface="DM Sans"/>
                <a:ea typeface="DM Sans"/>
                <a:cs typeface="DM Sans"/>
                <a:sym typeface="DM Sans"/>
              </a:rPr>
              <a:t>them</a:t>
            </a:r>
            <a:r>
              <a:rPr lang="de-DE" sz="1800" dirty="0">
                <a:latin typeface="DM Sans"/>
                <a:ea typeface="DM Sans"/>
                <a:cs typeface="DM Sans"/>
                <a:sym typeface="DM Sans"/>
              </a:rPr>
              <a:t> </a:t>
            </a:r>
            <a:r>
              <a:rPr lang="de-DE" sz="1800" dirty="0" err="1">
                <a:latin typeface="DM Sans"/>
                <a:ea typeface="DM Sans"/>
                <a:cs typeface="DM Sans"/>
                <a:sym typeface="DM Sans"/>
              </a:rPr>
              <a:t>into</a:t>
            </a:r>
            <a:r>
              <a:rPr lang="de-DE" sz="1800" dirty="0">
                <a:latin typeface="DM Sans"/>
                <a:ea typeface="DM Sans"/>
                <a:cs typeface="DM Sans"/>
                <a:sym typeface="DM Sans"/>
              </a:rPr>
              <a:t> </a:t>
            </a:r>
            <a:r>
              <a:rPr lang="de-DE" sz="1800" dirty="0" err="1">
                <a:latin typeface="DM Sans"/>
                <a:ea typeface="DM Sans"/>
                <a:cs typeface="DM Sans"/>
                <a:sym typeface="DM Sans"/>
              </a:rPr>
              <a:t>existing</a:t>
            </a:r>
            <a:r>
              <a:rPr lang="de-DE" sz="1800" dirty="0">
                <a:latin typeface="DM Sans"/>
                <a:ea typeface="DM Sans"/>
                <a:cs typeface="DM Sans"/>
                <a:sym typeface="DM Sans"/>
              </a:rPr>
              <a:t> </a:t>
            </a:r>
            <a:r>
              <a:rPr lang="de-DE" sz="1800" dirty="0" err="1">
                <a:latin typeface="DM Sans"/>
                <a:ea typeface="DM Sans"/>
                <a:cs typeface="DM Sans"/>
                <a:sym typeface="DM Sans"/>
              </a:rPr>
              <a:t>business</a:t>
            </a:r>
            <a:r>
              <a:rPr lang="de-DE" sz="1800" dirty="0">
                <a:latin typeface="DM Sans"/>
                <a:ea typeface="DM Sans"/>
                <a:cs typeface="DM Sans"/>
                <a:sym typeface="DM Sans"/>
              </a:rPr>
              <a:t> </a:t>
            </a:r>
            <a:r>
              <a:rPr lang="de-DE" sz="1800" dirty="0" err="1">
                <a:latin typeface="DM Sans"/>
                <a:ea typeface="DM Sans"/>
                <a:cs typeface="DM Sans"/>
                <a:sym typeface="DM Sans"/>
              </a:rPr>
              <a:t>models</a:t>
            </a:r>
            <a:r>
              <a:rPr lang="de-DE" sz="1800" dirty="0">
                <a:latin typeface="DM Sans"/>
                <a:ea typeface="DM Sans"/>
                <a:cs typeface="DM Sans"/>
                <a:sym typeface="DM Sans"/>
              </a:rPr>
              <a:t>.</a:t>
            </a: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a:p>
            <a:pPr marL="0" marR="0" lvl="0" indent="0" algn="l" rtl="0">
              <a:lnSpc>
                <a:spcPct val="100000"/>
              </a:lnSpc>
              <a:spcBef>
                <a:spcPts val="900"/>
              </a:spcBef>
              <a:spcAft>
                <a:spcPts val="0"/>
              </a:spcAft>
              <a:buNone/>
            </a:pP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p:txBody>
      </p:sp>
      <p:pic>
        <p:nvPicPr>
          <p:cNvPr id="523" name="Google Shape;523;p56" descr="makers-of-tomorrow-horizontal-outline-blue.png"/>
          <p:cNvPicPr preferRelativeResize="0"/>
          <p:nvPr/>
        </p:nvPicPr>
        <p:blipFill rotWithShape="1">
          <a:blip r:embed="rId3">
            <a:alphaModFix/>
          </a:blip>
          <a:srcRect/>
          <a:stretch/>
        </p:blipFill>
        <p:spPr>
          <a:xfrm>
            <a:off x="7233002" y="412592"/>
            <a:ext cx="1530658" cy="3803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7"/>
          <p:cNvSpPr/>
          <p:nvPr/>
        </p:nvSpPr>
        <p:spPr>
          <a:xfrm>
            <a:off x="0" y="0"/>
            <a:ext cx="9144000" cy="1205700"/>
          </a:xfrm>
          <a:prstGeom prst="rect">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sp>
        <p:nvSpPr>
          <p:cNvPr id="529" name="Google Shape;529;p57"/>
          <p:cNvSpPr txBox="1">
            <a:spLocks noGrp="1"/>
          </p:cNvSpPr>
          <p:nvPr>
            <p:ph type="title" idx="4294967295"/>
          </p:nvPr>
        </p:nvSpPr>
        <p:spPr>
          <a:xfrm>
            <a:off x="345839" y="272266"/>
            <a:ext cx="6985800" cy="661200"/>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rgbClr val="FFFFFF"/>
              </a:buClr>
              <a:buSzPts val="2400"/>
              <a:buFont typeface="DM Sans"/>
              <a:buNone/>
            </a:pPr>
            <a:r>
              <a:rPr lang="de" sz="2400">
                <a:solidFill>
                  <a:srgbClr val="FFFFFF"/>
                </a:solidFill>
                <a:latin typeface="DM Sans"/>
                <a:ea typeface="DM Sans"/>
                <a:cs typeface="DM Sans"/>
                <a:sym typeface="DM Sans"/>
              </a:rPr>
              <a:t>KONKURRENZ</a:t>
            </a:r>
            <a:endParaRPr/>
          </a:p>
        </p:txBody>
      </p:sp>
      <p:sp>
        <p:nvSpPr>
          <p:cNvPr id="530" name="Google Shape;530;p57"/>
          <p:cNvSpPr txBox="1"/>
          <p:nvPr/>
        </p:nvSpPr>
        <p:spPr>
          <a:xfrm>
            <a:off x="347198" y="1506475"/>
            <a:ext cx="8136600" cy="4099366"/>
          </a:xfrm>
          <a:prstGeom prst="rect">
            <a:avLst/>
          </a:prstGeom>
          <a:noFill/>
          <a:ln>
            <a:noFill/>
          </a:ln>
        </p:spPr>
        <p:txBody>
          <a:bodyPr spcFirstLastPara="1" wrap="square" lIns="6750" tIns="6750" rIns="6750" bIns="6750" anchor="t" anchorCtr="0">
            <a:spAutoFit/>
          </a:bodyPr>
          <a:lstStyle/>
          <a:p>
            <a:pPr marL="152400" marR="0" lvl="0" indent="-158750" algn="l" rtl="0">
              <a:lnSpc>
                <a:spcPct val="100000"/>
              </a:lnSpc>
              <a:spcBef>
                <a:spcPts val="900"/>
              </a:spcBef>
              <a:spcAft>
                <a:spcPts val="0"/>
              </a:spcAft>
              <a:buSzPts val="2300"/>
              <a:buFont typeface="DM Sans"/>
              <a:buChar char="‣"/>
            </a:pPr>
            <a:r>
              <a:rPr lang="de" sz="1800" dirty="0">
                <a:latin typeface="DM Sans"/>
                <a:ea typeface="DM Sans"/>
                <a:cs typeface="DM Sans"/>
                <a:sym typeface="DM Sans"/>
              </a:rPr>
              <a:t>W3.fund -&gt; Berlin</a:t>
            </a:r>
            <a:br>
              <a:rPr lang="de" sz="1800" dirty="0">
                <a:latin typeface="DM Sans"/>
                <a:ea typeface="DM Sans"/>
                <a:cs typeface="DM Sans"/>
                <a:sym typeface="DM Sans"/>
              </a:rPr>
            </a:br>
            <a:r>
              <a:rPr lang="de" sz="1800" dirty="0">
                <a:latin typeface="DM Sans"/>
                <a:ea typeface="DM Sans"/>
                <a:cs typeface="DM Sans"/>
                <a:sym typeface="DM Sans"/>
              </a:rPr>
              <a:t>-&gt; </a:t>
            </a:r>
            <a:r>
              <a:rPr lang="de" sz="1800" dirty="0" err="1">
                <a:latin typeface="DM Sans"/>
                <a:ea typeface="DM Sans"/>
                <a:cs typeface="DM Sans"/>
                <a:sym typeface="DM Sans"/>
              </a:rPr>
              <a:t>Situated</a:t>
            </a:r>
            <a:r>
              <a:rPr lang="de" sz="1800" dirty="0">
                <a:latin typeface="DM Sans"/>
                <a:ea typeface="DM Sans"/>
                <a:cs typeface="DM Sans"/>
                <a:sym typeface="DM Sans"/>
              </a:rPr>
              <a:t> in Berlin and not in Cologne -&gt; regional </a:t>
            </a:r>
            <a:r>
              <a:rPr lang="de" sz="1800" dirty="0" err="1">
                <a:latin typeface="DM Sans"/>
                <a:ea typeface="DM Sans"/>
                <a:cs typeface="DM Sans"/>
                <a:sym typeface="DM Sans"/>
              </a:rPr>
              <a:t>advantage</a:t>
            </a:r>
            <a:endParaRPr lang="de" sz="1800" dirty="0">
              <a:latin typeface="DM Sans"/>
              <a:ea typeface="DM Sans"/>
              <a:cs typeface="DM Sans"/>
              <a:sym typeface="DM Sans"/>
            </a:endParaRPr>
          </a:p>
          <a:p>
            <a:pPr marL="152400" marR="0" lvl="0" indent="-158750" algn="l" rtl="0">
              <a:lnSpc>
                <a:spcPct val="100000"/>
              </a:lnSpc>
              <a:spcBef>
                <a:spcPts val="900"/>
              </a:spcBef>
              <a:spcAft>
                <a:spcPts val="0"/>
              </a:spcAft>
              <a:buSzPts val="2300"/>
              <a:buFont typeface="DM Sans"/>
              <a:buChar char="‣"/>
            </a:pPr>
            <a:r>
              <a:rPr lang="de" sz="1800" dirty="0">
                <a:latin typeface="DM Sans"/>
                <a:ea typeface="DM Sans"/>
                <a:cs typeface="DM Sans"/>
                <a:sym typeface="DM Sans"/>
              </a:rPr>
              <a:t>Cherry Ventures -&gt; Berlin</a:t>
            </a:r>
            <a:br>
              <a:rPr lang="de" sz="1800" dirty="0">
                <a:latin typeface="DM Sans"/>
                <a:ea typeface="DM Sans"/>
                <a:cs typeface="DM Sans"/>
                <a:sym typeface="DM Sans"/>
              </a:rPr>
            </a:br>
            <a:r>
              <a:rPr lang="de" sz="1800" dirty="0">
                <a:latin typeface="DM Sans"/>
                <a:ea typeface="DM Sans"/>
                <a:cs typeface="DM Sans"/>
                <a:sym typeface="DM Sans"/>
              </a:rPr>
              <a:t>-&gt; </a:t>
            </a:r>
            <a:r>
              <a:rPr lang="de" sz="1800" dirty="0" err="1">
                <a:latin typeface="DM Sans"/>
                <a:ea typeface="DM Sans"/>
                <a:cs typeface="DM Sans"/>
                <a:sym typeface="DM Sans"/>
              </a:rPr>
              <a:t>No</a:t>
            </a:r>
            <a:r>
              <a:rPr lang="de" sz="1800" dirty="0">
                <a:latin typeface="DM Sans"/>
                <a:ea typeface="DM Sans"/>
                <a:cs typeface="DM Sans"/>
                <a:sym typeface="DM Sans"/>
              </a:rPr>
              <a:t> own </a:t>
            </a:r>
            <a:r>
              <a:rPr lang="de" sz="1800" dirty="0" err="1">
                <a:latin typeface="DM Sans"/>
                <a:ea typeface="DM Sans"/>
                <a:cs typeface="DM Sans"/>
                <a:sym typeface="DM Sans"/>
              </a:rPr>
              <a:t>regular</a:t>
            </a:r>
            <a:r>
              <a:rPr lang="de" sz="1800" dirty="0">
                <a:latin typeface="DM Sans"/>
                <a:ea typeface="DM Sans"/>
                <a:cs typeface="DM Sans"/>
                <a:sym typeface="DM Sans"/>
              </a:rPr>
              <a:t> </a:t>
            </a:r>
            <a:r>
              <a:rPr lang="de" sz="1800" dirty="0" err="1">
                <a:latin typeface="DM Sans"/>
                <a:ea typeface="DM Sans"/>
                <a:cs typeface="DM Sans"/>
                <a:sym typeface="DM Sans"/>
              </a:rPr>
              <a:t>events</a:t>
            </a:r>
            <a:r>
              <a:rPr lang="de" sz="1800" dirty="0">
                <a:latin typeface="DM Sans"/>
                <a:ea typeface="DM Sans"/>
                <a:cs typeface="DM Sans"/>
                <a:sym typeface="DM Sans"/>
              </a:rPr>
              <a:t> </a:t>
            </a:r>
          </a:p>
          <a:p>
            <a:pPr marL="152400" marR="0" lvl="0" indent="-158750" algn="l" rtl="0">
              <a:lnSpc>
                <a:spcPct val="100000"/>
              </a:lnSpc>
              <a:spcBef>
                <a:spcPts val="900"/>
              </a:spcBef>
              <a:spcAft>
                <a:spcPts val="0"/>
              </a:spcAft>
              <a:buSzPts val="2300"/>
              <a:buFont typeface="DM Sans"/>
              <a:buChar char="‣"/>
            </a:pP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a:p>
            <a:pPr marL="0" marR="0" lvl="0" indent="0" algn="l" rtl="0">
              <a:lnSpc>
                <a:spcPct val="100000"/>
              </a:lnSpc>
              <a:spcBef>
                <a:spcPts val="900"/>
              </a:spcBef>
              <a:spcAft>
                <a:spcPts val="0"/>
              </a:spcAft>
              <a:buNone/>
            </a:pP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p:txBody>
      </p:sp>
      <p:pic>
        <p:nvPicPr>
          <p:cNvPr id="531" name="Google Shape;531;p57" descr="makers-of-tomorrow-horizontal-outline-blue.png"/>
          <p:cNvPicPr preferRelativeResize="0"/>
          <p:nvPr/>
        </p:nvPicPr>
        <p:blipFill rotWithShape="1">
          <a:blip r:embed="rId3">
            <a:alphaModFix/>
          </a:blip>
          <a:srcRect/>
          <a:stretch/>
        </p:blipFill>
        <p:spPr>
          <a:xfrm>
            <a:off x="7233002" y="412592"/>
            <a:ext cx="1530658" cy="3803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8"/>
          <p:cNvSpPr/>
          <p:nvPr/>
        </p:nvSpPr>
        <p:spPr>
          <a:xfrm>
            <a:off x="0" y="0"/>
            <a:ext cx="9144000" cy="1205700"/>
          </a:xfrm>
          <a:prstGeom prst="rect">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sp>
        <p:nvSpPr>
          <p:cNvPr id="537" name="Google Shape;537;p58"/>
          <p:cNvSpPr txBox="1">
            <a:spLocks noGrp="1"/>
          </p:cNvSpPr>
          <p:nvPr>
            <p:ph type="title" idx="4294967295"/>
          </p:nvPr>
        </p:nvSpPr>
        <p:spPr>
          <a:xfrm>
            <a:off x="345839" y="272266"/>
            <a:ext cx="6985800" cy="661200"/>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rgbClr val="FFFFFF"/>
              </a:buClr>
              <a:buSzPts val="2400"/>
              <a:buFont typeface="DM Sans"/>
              <a:buNone/>
            </a:pPr>
            <a:r>
              <a:rPr lang="de" sz="2400">
                <a:solidFill>
                  <a:srgbClr val="FFFFFF"/>
                </a:solidFill>
                <a:latin typeface="DM Sans"/>
                <a:ea typeface="DM Sans"/>
                <a:cs typeface="DM Sans"/>
                <a:sym typeface="DM Sans"/>
              </a:rPr>
              <a:t>FINANZEN</a:t>
            </a:r>
            <a:endParaRPr/>
          </a:p>
        </p:txBody>
      </p:sp>
      <p:sp>
        <p:nvSpPr>
          <p:cNvPr id="538" name="Google Shape;538;p58"/>
          <p:cNvSpPr txBox="1"/>
          <p:nvPr/>
        </p:nvSpPr>
        <p:spPr>
          <a:xfrm>
            <a:off x="347198" y="1506475"/>
            <a:ext cx="8136600" cy="5830609"/>
          </a:xfrm>
          <a:prstGeom prst="rect">
            <a:avLst/>
          </a:prstGeom>
          <a:noFill/>
          <a:ln>
            <a:noFill/>
          </a:ln>
        </p:spPr>
        <p:txBody>
          <a:bodyPr spcFirstLastPara="1" wrap="square" lIns="6750" tIns="6750" rIns="6750" bIns="6750" anchor="t" anchorCtr="0">
            <a:spAutoFit/>
          </a:bodyPr>
          <a:lstStyle/>
          <a:p>
            <a:pPr marL="152400" marR="0" lvl="0" indent="-158750" algn="l" rtl="0">
              <a:lnSpc>
                <a:spcPct val="100000"/>
              </a:lnSpc>
              <a:spcBef>
                <a:spcPts val="900"/>
              </a:spcBef>
              <a:spcAft>
                <a:spcPts val="0"/>
              </a:spcAft>
              <a:buSzPts val="2300"/>
              <a:buFont typeface="DM Sans"/>
              <a:buChar char="‣"/>
            </a:pPr>
            <a:r>
              <a:rPr lang="de" sz="1800" dirty="0">
                <a:latin typeface="DM Sans"/>
                <a:ea typeface="DM Sans"/>
                <a:cs typeface="DM Sans"/>
                <a:sym typeface="DM Sans"/>
              </a:rPr>
              <a:t>Investment: 250k€ + </a:t>
            </a:r>
            <a:r>
              <a:rPr lang="de-DE" sz="1800" dirty="0">
                <a:latin typeface="DM Sans"/>
                <a:ea typeface="DM Sans"/>
                <a:cs typeface="DM Sans"/>
                <a:sym typeface="DM Sans"/>
              </a:rPr>
              <a:t>Expertise and a strong network </a:t>
            </a:r>
            <a:r>
              <a:rPr lang="de-DE" sz="1800" dirty="0" err="1">
                <a:latin typeface="DM Sans"/>
                <a:ea typeface="DM Sans"/>
                <a:cs typeface="DM Sans"/>
                <a:sym typeface="DM Sans"/>
              </a:rPr>
              <a:t>to</a:t>
            </a:r>
            <a:r>
              <a:rPr lang="de-DE" sz="1800" dirty="0">
                <a:latin typeface="DM Sans"/>
                <a:ea typeface="DM Sans"/>
                <a:cs typeface="DM Sans"/>
                <a:sym typeface="DM Sans"/>
              </a:rPr>
              <a:t> </a:t>
            </a:r>
            <a:r>
              <a:rPr lang="de-DE" sz="1800" dirty="0" err="1">
                <a:latin typeface="DM Sans"/>
                <a:ea typeface="DM Sans"/>
                <a:cs typeface="DM Sans"/>
                <a:sym typeface="DM Sans"/>
              </a:rPr>
              <a:t>help</a:t>
            </a:r>
            <a:r>
              <a:rPr lang="de-DE" sz="1800" dirty="0">
                <a:latin typeface="DM Sans"/>
                <a:ea typeface="DM Sans"/>
                <a:cs typeface="DM Sans"/>
                <a:sym typeface="DM Sans"/>
              </a:rPr>
              <a:t> </a:t>
            </a:r>
            <a:r>
              <a:rPr lang="de-DE" sz="1800" dirty="0" err="1">
                <a:latin typeface="DM Sans"/>
                <a:ea typeface="DM Sans"/>
                <a:cs typeface="DM Sans"/>
                <a:sym typeface="DM Sans"/>
              </a:rPr>
              <a:t>build</a:t>
            </a:r>
            <a:r>
              <a:rPr lang="de-DE" sz="1800" dirty="0">
                <a:latin typeface="DM Sans"/>
                <a:ea typeface="DM Sans"/>
                <a:cs typeface="DM Sans"/>
                <a:sym typeface="DM Sans"/>
              </a:rPr>
              <a:t> a </a:t>
            </a:r>
            <a:r>
              <a:rPr lang="de-DE" sz="1800" dirty="0" err="1">
                <a:latin typeface="DM Sans"/>
                <a:ea typeface="DM Sans"/>
                <a:cs typeface="DM Sans"/>
                <a:sym typeface="DM Sans"/>
              </a:rPr>
              <a:t>local</a:t>
            </a:r>
            <a:r>
              <a:rPr lang="de-DE" sz="1800" dirty="0">
                <a:latin typeface="DM Sans"/>
                <a:ea typeface="DM Sans"/>
                <a:cs typeface="DM Sans"/>
                <a:sym typeface="DM Sans"/>
              </a:rPr>
              <a:t> </a:t>
            </a:r>
            <a:r>
              <a:rPr lang="de-DE" sz="1800" dirty="0" err="1">
                <a:latin typeface="DM Sans"/>
                <a:ea typeface="DM Sans"/>
                <a:cs typeface="DM Sans"/>
                <a:sym typeface="DM Sans"/>
              </a:rPr>
              <a:t>first</a:t>
            </a:r>
            <a:r>
              <a:rPr lang="de-DE" sz="1800" dirty="0">
                <a:latin typeface="DM Sans"/>
                <a:ea typeface="DM Sans"/>
                <a:cs typeface="DM Sans"/>
                <a:sym typeface="DM Sans"/>
              </a:rPr>
              <a:t> </a:t>
            </a:r>
            <a:r>
              <a:rPr lang="de-DE" sz="1800" dirty="0" err="1">
                <a:latin typeface="DM Sans"/>
                <a:ea typeface="DM Sans"/>
                <a:cs typeface="DM Sans"/>
                <a:sym typeface="DM Sans"/>
              </a:rPr>
              <a:t>community</a:t>
            </a:r>
            <a:r>
              <a:rPr lang="de-DE" sz="1800" dirty="0">
                <a:latin typeface="DM Sans"/>
                <a:ea typeface="DM Sans"/>
                <a:cs typeface="DM Sans"/>
                <a:sym typeface="DM Sans"/>
              </a:rPr>
              <a:t> </a:t>
            </a:r>
          </a:p>
          <a:p>
            <a:pPr marL="152400" marR="0" lvl="0" indent="-158750" algn="l" rtl="0">
              <a:lnSpc>
                <a:spcPct val="100000"/>
              </a:lnSpc>
              <a:spcBef>
                <a:spcPts val="900"/>
              </a:spcBef>
              <a:spcAft>
                <a:spcPts val="0"/>
              </a:spcAft>
              <a:buSzPts val="2300"/>
              <a:buFont typeface="DM Sans"/>
              <a:buChar char="‣"/>
            </a:pPr>
            <a:r>
              <a:rPr lang="de" sz="1800" dirty="0">
                <a:latin typeface="DM Sans"/>
                <a:ea typeface="DM Sans"/>
                <a:cs typeface="DM Sans"/>
                <a:sym typeface="DM Sans"/>
              </a:rPr>
              <a:t>Use </a:t>
            </a:r>
            <a:r>
              <a:rPr lang="de" sz="1800" dirty="0" err="1">
                <a:latin typeface="DM Sans"/>
                <a:ea typeface="DM Sans"/>
                <a:cs typeface="DM Sans"/>
                <a:sym typeface="DM Sans"/>
              </a:rPr>
              <a:t>of</a:t>
            </a:r>
            <a:r>
              <a:rPr lang="de" sz="1800" dirty="0">
                <a:latin typeface="DM Sans"/>
                <a:ea typeface="DM Sans"/>
                <a:cs typeface="DM Sans"/>
                <a:sym typeface="DM Sans"/>
              </a:rPr>
              <a:t> </a:t>
            </a:r>
            <a:r>
              <a:rPr lang="de" sz="1800" dirty="0" err="1">
                <a:latin typeface="DM Sans"/>
                <a:ea typeface="DM Sans"/>
                <a:cs typeface="DM Sans"/>
                <a:sym typeface="DM Sans"/>
              </a:rPr>
              <a:t>investment</a:t>
            </a:r>
            <a:r>
              <a:rPr lang="de" sz="1800" dirty="0">
                <a:latin typeface="DM Sans"/>
                <a:ea typeface="DM Sans"/>
                <a:cs typeface="DM Sans"/>
                <a:sym typeface="DM Sans"/>
              </a:rPr>
              <a:t>: </a:t>
            </a:r>
            <a:r>
              <a:rPr lang="de-DE" sz="1800" dirty="0">
                <a:latin typeface="DM Sans"/>
                <a:ea typeface="DM Sans"/>
                <a:cs typeface="DM Sans"/>
                <a:sym typeface="DM Sans"/>
              </a:rPr>
              <a:t>Building a </a:t>
            </a:r>
            <a:r>
              <a:rPr lang="de-DE" sz="1800" dirty="0" err="1">
                <a:latin typeface="DM Sans"/>
                <a:ea typeface="DM Sans"/>
                <a:cs typeface="DM Sans"/>
                <a:sym typeface="DM Sans"/>
              </a:rPr>
              <a:t>community</a:t>
            </a:r>
            <a:r>
              <a:rPr lang="de-DE" sz="1800" dirty="0">
                <a:latin typeface="DM Sans"/>
                <a:ea typeface="DM Sans"/>
                <a:cs typeface="DM Sans"/>
                <a:sym typeface="DM Sans"/>
              </a:rPr>
              <a:t> </a:t>
            </a:r>
            <a:r>
              <a:rPr lang="de-DE" sz="1800" dirty="0" err="1">
                <a:latin typeface="DM Sans"/>
                <a:ea typeface="DM Sans"/>
                <a:cs typeface="DM Sans"/>
                <a:sym typeface="DM Sans"/>
              </a:rPr>
              <a:t>of</a:t>
            </a:r>
            <a:r>
              <a:rPr lang="de-DE" sz="1800" dirty="0">
                <a:latin typeface="DM Sans"/>
                <a:ea typeface="DM Sans"/>
                <a:cs typeface="DM Sans"/>
                <a:sym typeface="DM Sans"/>
              </a:rPr>
              <a:t> </a:t>
            </a:r>
            <a:r>
              <a:rPr lang="de-DE" sz="1800" dirty="0" err="1">
                <a:latin typeface="DM Sans"/>
                <a:ea typeface="DM Sans"/>
                <a:cs typeface="DM Sans"/>
                <a:sym typeface="DM Sans"/>
              </a:rPr>
              <a:t>first</a:t>
            </a:r>
            <a:r>
              <a:rPr lang="de-DE" sz="1800" dirty="0">
                <a:latin typeface="DM Sans"/>
                <a:ea typeface="DM Sans"/>
                <a:cs typeface="DM Sans"/>
                <a:sym typeface="DM Sans"/>
              </a:rPr>
              <a:t> </a:t>
            </a:r>
            <a:r>
              <a:rPr lang="de-DE" sz="1800" dirty="0" err="1">
                <a:latin typeface="DM Sans"/>
                <a:ea typeface="DM Sans"/>
                <a:cs typeface="DM Sans"/>
                <a:sym typeface="DM Sans"/>
              </a:rPr>
              <a:t>thought</a:t>
            </a:r>
            <a:r>
              <a:rPr lang="de-DE" sz="1800" dirty="0">
                <a:latin typeface="DM Sans"/>
                <a:ea typeface="DM Sans"/>
                <a:cs typeface="DM Sans"/>
                <a:sym typeface="DM Sans"/>
              </a:rPr>
              <a:t> in </a:t>
            </a:r>
            <a:r>
              <a:rPr lang="de-DE" sz="1800" dirty="0" err="1">
                <a:latin typeface="DM Sans"/>
                <a:ea typeface="DM Sans"/>
                <a:cs typeface="DM Sans"/>
                <a:sym typeface="DM Sans"/>
              </a:rPr>
              <a:t>the</a:t>
            </a:r>
            <a:r>
              <a:rPr lang="de-DE" sz="1800" dirty="0">
                <a:latin typeface="DM Sans"/>
                <a:ea typeface="DM Sans"/>
                <a:cs typeface="DM Sans"/>
                <a:sym typeface="DM Sans"/>
              </a:rPr>
              <a:t> </a:t>
            </a:r>
            <a:r>
              <a:rPr lang="de-DE" sz="1800" dirty="0" err="1">
                <a:latin typeface="DM Sans"/>
                <a:ea typeface="DM Sans"/>
                <a:cs typeface="DM Sans"/>
                <a:sym typeface="DM Sans"/>
              </a:rPr>
              <a:t>field</a:t>
            </a:r>
            <a:r>
              <a:rPr lang="de-DE" sz="1800" dirty="0">
                <a:latin typeface="DM Sans"/>
                <a:ea typeface="DM Sans"/>
                <a:cs typeface="DM Sans"/>
                <a:sym typeface="DM Sans"/>
              </a:rPr>
              <a:t> and </a:t>
            </a:r>
            <a:r>
              <a:rPr lang="de-DE" sz="1800" dirty="0" err="1">
                <a:latin typeface="DM Sans"/>
                <a:ea typeface="DM Sans"/>
                <a:cs typeface="DM Sans"/>
                <a:sym typeface="DM Sans"/>
              </a:rPr>
              <a:t>gain</a:t>
            </a:r>
            <a:r>
              <a:rPr lang="de-DE" sz="1800" dirty="0">
                <a:latin typeface="DM Sans"/>
                <a:ea typeface="DM Sans"/>
                <a:cs typeface="DM Sans"/>
                <a:sym typeface="DM Sans"/>
              </a:rPr>
              <a:t> </a:t>
            </a:r>
            <a:r>
              <a:rPr lang="de-DE" sz="1800" dirty="0" err="1">
                <a:latin typeface="DM Sans"/>
                <a:ea typeface="DM Sans"/>
                <a:cs typeface="DM Sans"/>
                <a:sym typeface="DM Sans"/>
              </a:rPr>
              <a:t>access</a:t>
            </a:r>
            <a:r>
              <a:rPr lang="de-DE" sz="1800" dirty="0">
                <a:latin typeface="DM Sans"/>
                <a:ea typeface="DM Sans"/>
                <a:cs typeface="DM Sans"/>
                <a:sym typeface="DM Sans"/>
              </a:rPr>
              <a:t> </a:t>
            </a:r>
            <a:r>
              <a:rPr lang="de-DE" sz="1800" dirty="0" err="1">
                <a:latin typeface="DM Sans"/>
                <a:ea typeface="DM Sans"/>
                <a:cs typeface="DM Sans"/>
                <a:sym typeface="DM Sans"/>
              </a:rPr>
              <a:t>to</a:t>
            </a:r>
            <a:r>
              <a:rPr lang="de-DE" sz="1800" dirty="0">
                <a:latin typeface="DM Sans"/>
                <a:ea typeface="DM Sans"/>
                <a:cs typeface="DM Sans"/>
                <a:sym typeface="DM Sans"/>
              </a:rPr>
              <a:t> a </a:t>
            </a:r>
            <a:r>
              <a:rPr lang="de-DE" sz="1800" dirty="0" err="1">
                <a:latin typeface="DM Sans"/>
                <a:ea typeface="DM Sans"/>
                <a:cs typeface="DM Sans"/>
                <a:sym typeface="DM Sans"/>
              </a:rPr>
              <a:t>growing</a:t>
            </a:r>
            <a:r>
              <a:rPr lang="de-DE" sz="1800" dirty="0">
                <a:latin typeface="DM Sans"/>
                <a:ea typeface="DM Sans"/>
                <a:cs typeface="DM Sans"/>
                <a:sym typeface="DM Sans"/>
              </a:rPr>
              <a:t> network </a:t>
            </a:r>
            <a:r>
              <a:rPr lang="de-DE" sz="1800" dirty="0" err="1">
                <a:latin typeface="DM Sans"/>
                <a:ea typeface="DM Sans"/>
                <a:cs typeface="DM Sans"/>
                <a:sym typeface="DM Sans"/>
              </a:rPr>
              <a:t>of</a:t>
            </a:r>
            <a:r>
              <a:rPr lang="de-DE" sz="1800" dirty="0">
                <a:latin typeface="DM Sans"/>
                <a:ea typeface="DM Sans"/>
                <a:cs typeface="DM Sans"/>
                <a:sym typeface="DM Sans"/>
              </a:rPr>
              <a:t> powerful and </a:t>
            </a:r>
            <a:r>
              <a:rPr lang="de-DE" sz="1800" dirty="0" err="1">
                <a:latin typeface="DM Sans"/>
                <a:ea typeface="DM Sans"/>
                <a:cs typeface="DM Sans"/>
                <a:sym typeface="DM Sans"/>
              </a:rPr>
              <a:t>influential</a:t>
            </a:r>
            <a:r>
              <a:rPr lang="de-DE" sz="1800" dirty="0">
                <a:latin typeface="DM Sans"/>
                <a:ea typeface="DM Sans"/>
                <a:cs typeface="DM Sans"/>
                <a:sym typeface="DM Sans"/>
              </a:rPr>
              <a:t> </a:t>
            </a:r>
            <a:r>
              <a:rPr lang="de-DE" sz="1800" dirty="0" err="1">
                <a:latin typeface="DM Sans"/>
                <a:ea typeface="DM Sans"/>
                <a:cs typeface="DM Sans"/>
                <a:sym typeface="DM Sans"/>
              </a:rPr>
              <a:t>people</a:t>
            </a:r>
            <a:r>
              <a:rPr lang="de-DE" sz="1800" dirty="0">
                <a:latin typeface="DM Sans"/>
                <a:ea typeface="DM Sans"/>
                <a:cs typeface="DM Sans"/>
                <a:sym typeface="DM Sans"/>
              </a:rPr>
              <a:t> in </a:t>
            </a:r>
            <a:r>
              <a:rPr lang="de-DE" sz="1800" dirty="0" err="1">
                <a:latin typeface="DM Sans"/>
                <a:ea typeface="DM Sans"/>
                <a:cs typeface="DM Sans"/>
                <a:sym typeface="DM Sans"/>
              </a:rPr>
              <a:t>the</a:t>
            </a:r>
            <a:r>
              <a:rPr lang="de-DE" sz="1800" dirty="0">
                <a:latin typeface="DM Sans"/>
                <a:ea typeface="DM Sans"/>
                <a:cs typeface="DM Sans"/>
                <a:sym typeface="DM Sans"/>
              </a:rPr>
              <a:t> </a:t>
            </a:r>
            <a:r>
              <a:rPr lang="de-DE" sz="1800" dirty="0" err="1">
                <a:latin typeface="DM Sans"/>
                <a:ea typeface="DM Sans"/>
                <a:cs typeface="DM Sans"/>
                <a:sym typeface="DM Sans"/>
              </a:rPr>
              <a:t>industry</a:t>
            </a:r>
            <a:r>
              <a:rPr lang="de-DE" sz="1800" dirty="0">
                <a:latin typeface="DM Sans"/>
                <a:ea typeface="DM Sans"/>
                <a:cs typeface="DM Sans"/>
                <a:sym typeface="DM Sans"/>
              </a:rPr>
              <a:t> </a:t>
            </a:r>
            <a:r>
              <a:rPr lang="de-DE" sz="1800" dirty="0" err="1">
                <a:latin typeface="DM Sans"/>
                <a:ea typeface="DM Sans"/>
                <a:cs typeface="DM Sans"/>
                <a:sym typeface="DM Sans"/>
              </a:rPr>
              <a:t>to</a:t>
            </a:r>
            <a:r>
              <a:rPr lang="de-DE" sz="1800" dirty="0">
                <a:latin typeface="DM Sans"/>
                <a:ea typeface="DM Sans"/>
                <a:cs typeface="DM Sans"/>
                <a:sym typeface="DM Sans"/>
              </a:rPr>
              <a:t> </a:t>
            </a:r>
            <a:r>
              <a:rPr lang="de-DE" sz="1800" dirty="0" err="1">
                <a:latin typeface="DM Sans"/>
                <a:ea typeface="DM Sans"/>
                <a:cs typeface="DM Sans"/>
                <a:sym typeface="DM Sans"/>
              </a:rPr>
              <a:t>make</a:t>
            </a:r>
            <a:r>
              <a:rPr lang="de-DE" sz="1800" dirty="0">
                <a:latin typeface="DM Sans"/>
                <a:ea typeface="DM Sans"/>
                <a:cs typeface="DM Sans"/>
                <a:sym typeface="DM Sans"/>
              </a:rPr>
              <a:t> </a:t>
            </a:r>
            <a:r>
              <a:rPr lang="de-DE" sz="1800" dirty="0" err="1">
                <a:latin typeface="DM Sans"/>
                <a:ea typeface="DM Sans"/>
                <a:cs typeface="DM Sans"/>
                <a:sym typeface="DM Sans"/>
              </a:rPr>
              <a:t>ourselves</a:t>
            </a:r>
            <a:r>
              <a:rPr lang="de-DE" sz="1800" dirty="0">
                <a:latin typeface="DM Sans"/>
                <a:ea typeface="DM Sans"/>
                <a:cs typeface="DM Sans"/>
                <a:sym typeface="DM Sans"/>
              </a:rPr>
              <a:t> a </a:t>
            </a:r>
            <a:r>
              <a:rPr lang="de-DE" sz="1800" dirty="0" err="1">
                <a:latin typeface="DM Sans"/>
                <a:ea typeface="DM Sans"/>
                <a:cs typeface="DM Sans"/>
                <a:sym typeface="DM Sans"/>
              </a:rPr>
              <a:t>name</a:t>
            </a:r>
            <a:r>
              <a:rPr lang="de-DE" sz="1800" dirty="0">
                <a:latin typeface="DM Sans"/>
                <a:ea typeface="DM Sans"/>
                <a:cs typeface="DM Sans"/>
                <a:sym typeface="DM Sans"/>
              </a:rPr>
              <a:t> in </a:t>
            </a:r>
            <a:r>
              <a:rPr lang="de-DE" sz="1800" dirty="0" err="1">
                <a:latin typeface="DM Sans"/>
                <a:ea typeface="DM Sans"/>
                <a:cs typeface="DM Sans"/>
                <a:sym typeface="DM Sans"/>
              </a:rPr>
              <a:t>the</a:t>
            </a:r>
            <a:r>
              <a:rPr lang="de-DE" sz="1800" dirty="0">
                <a:latin typeface="DM Sans"/>
                <a:ea typeface="DM Sans"/>
                <a:cs typeface="DM Sans"/>
                <a:sym typeface="DM Sans"/>
              </a:rPr>
              <a:t> </a:t>
            </a:r>
            <a:r>
              <a:rPr lang="de-DE" sz="1800" dirty="0" err="1">
                <a:latin typeface="DM Sans"/>
                <a:ea typeface="DM Sans"/>
                <a:cs typeface="DM Sans"/>
                <a:sym typeface="DM Sans"/>
              </a:rPr>
              <a:t>sector</a:t>
            </a:r>
            <a:r>
              <a:rPr lang="de-DE" sz="1800" dirty="0">
                <a:latin typeface="DM Sans"/>
                <a:ea typeface="DM Sans"/>
                <a:cs typeface="DM Sans"/>
                <a:sym typeface="DM Sans"/>
              </a:rPr>
              <a:t> and </a:t>
            </a:r>
            <a:r>
              <a:rPr lang="de-DE" sz="1800" dirty="0" err="1">
                <a:latin typeface="DM Sans"/>
                <a:ea typeface="DM Sans"/>
                <a:cs typeface="DM Sans"/>
                <a:sym typeface="DM Sans"/>
              </a:rPr>
              <a:t>help</a:t>
            </a:r>
            <a:r>
              <a:rPr lang="de-DE" sz="1800" dirty="0">
                <a:latin typeface="DM Sans"/>
                <a:ea typeface="DM Sans"/>
                <a:cs typeface="DM Sans"/>
                <a:sym typeface="DM Sans"/>
              </a:rPr>
              <a:t> </a:t>
            </a:r>
            <a:r>
              <a:rPr lang="de-DE" sz="1800" dirty="0" err="1">
                <a:latin typeface="DM Sans"/>
                <a:ea typeface="DM Sans"/>
                <a:cs typeface="DM Sans"/>
                <a:sym typeface="DM Sans"/>
              </a:rPr>
              <a:t>other</a:t>
            </a:r>
            <a:r>
              <a:rPr lang="de-DE" sz="1800" dirty="0">
                <a:latin typeface="DM Sans"/>
                <a:ea typeface="DM Sans"/>
                <a:cs typeface="DM Sans"/>
                <a:sym typeface="DM Sans"/>
              </a:rPr>
              <a:t> </a:t>
            </a:r>
            <a:r>
              <a:rPr lang="de-DE" sz="1800" dirty="0" err="1">
                <a:latin typeface="DM Sans"/>
                <a:ea typeface="DM Sans"/>
                <a:cs typeface="DM Sans"/>
                <a:sym typeface="DM Sans"/>
              </a:rPr>
              <a:t>companies</a:t>
            </a:r>
            <a:r>
              <a:rPr lang="de-DE" sz="1800" dirty="0">
                <a:latin typeface="DM Sans"/>
                <a:ea typeface="DM Sans"/>
                <a:cs typeface="DM Sans"/>
                <a:sym typeface="DM Sans"/>
              </a:rPr>
              <a:t> (</a:t>
            </a:r>
            <a:r>
              <a:rPr lang="de-DE" sz="1800" dirty="0" err="1">
                <a:latin typeface="DM Sans"/>
                <a:ea typeface="DM Sans"/>
                <a:cs typeface="DM Sans"/>
                <a:sym typeface="DM Sans"/>
              </a:rPr>
              <a:t>partially</a:t>
            </a:r>
            <a:r>
              <a:rPr lang="de-DE" sz="1800" dirty="0">
                <a:latin typeface="DM Sans"/>
                <a:ea typeface="DM Sans"/>
                <a:cs typeface="DM Sans"/>
                <a:sym typeface="DM Sans"/>
              </a:rPr>
              <a:t>) </a:t>
            </a:r>
            <a:r>
              <a:rPr lang="de-DE" sz="1800" dirty="0" err="1">
                <a:latin typeface="DM Sans"/>
                <a:ea typeface="DM Sans"/>
                <a:cs typeface="DM Sans"/>
                <a:sym typeface="DM Sans"/>
              </a:rPr>
              <a:t>transition</a:t>
            </a:r>
            <a:r>
              <a:rPr lang="de-DE" sz="1800" dirty="0">
                <a:latin typeface="DM Sans"/>
                <a:ea typeface="DM Sans"/>
                <a:cs typeface="DM Sans"/>
                <a:sym typeface="DM Sans"/>
              </a:rPr>
              <a:t> </a:t>
            </a:r>
            <a:r>
              <a:rPr lang="de-DE" sz="1800" dirty="0" err="1">
                <a:latin typeface="DM Sans"/>
                <a:ea typeface="DM Sans"/>
                <a:cs typeface="DM Sans"/>
                <a:sym typeface="DM Sans"/>
              </a:rPr>
              <a:t>their</a:t>
            </a:r>
            <a:r>
              <a:rPr lang="de-DE" sz="1800" dirty="0">
                <a:latin typeface="DM Sans"/>
                <a:ea typeface="DM Sans"/>
                <a:cs typeface="DM Sans"/>
                <a:sym typeface="DM Sans"/>
              </a:rPr>
              <a:t> </a:t>
            </a:r>
            <a:r>
              <a:rPr lang="de-DE" sz="1800" dirty="0" err="1">
                <a:latin typeface="DM Sans"/>
                <a:ea typeface="DM Sans"/>
                <a:cs typeface="DM Sans"/>
                <a:sym typeface="DM Sans"/>
              </a:rPr>
              <a:t>business</a:t>
            </a:r>
            <a:r>
              <a:rPr lang="de-DE" sz="1800" dirty="0">
                <a:latin typeface="DM Sans"/>
                <a:ea typeface="DM Sans"/>
                <a:cs typeface="DM Sans"/>
                <a:sym typeface="DM Sans"/>
              </a:rPr>
              <a:t> </a:t>
            </a:r>
            <a:r>
              <a:rPr lang="de-DE" sz="1800" dirty="0" err="1">
                <a:latin typeface="DM Sans"/>
                <a:ea typeface="DM Sans"/>
                <a:cs typeface="DM Sans"/>
                <a:sym typeface="DM Sans"/>
              </a:rPr>
              <a:t>to</a:t>
            </a:r>
            <a:r>
              <a:rPr lang="de-DE" sz="1800" dirty="0">
                <a:latin typeface="DM Sans"/>
                <a:ea typeface="DM Sans"/>
                <a:cs typeface="DM Sans"/>
                <a:sym typeface="DM Sans"/>
              </a:rPr>
              <a:t> Web3.0.</a:t>
            </a:r>
            <a:endParaRPr lang="de" sz="1800" dirty="0">
              <a:latin typeface="DM Sans"/>
              <a:ea typeface="DM Sans"/>
              <a:cs typeface="DM Sans"/>
              <a:sym typeface="DM Sans"/>
            </a:endParaRPr>
          </a:p>
          <a:p>
            <a:pPr marL="152400" marR="0" lvl="0" indent="-158750" algn="l" rtl="0">
              <a:lnSpc>
                <a:spcPct val="100000"/>
              </a:lnSpc>
              <a:spcBef>
                <a:spcPts val="900"/>
              </a:spcBef>
              <a:spcAft>
                <a:spcPts val="0"/>
              </a:spcAft>
              <a:buSzPts val="2300"/>
              <a:buFont typeface="DM Sans"/>
              <a:buChar char="‣"/>
            </a:pPr>
            <a:r>
              <a:rPr lang="de" sz="1800" dirty="0">
                <a:latin typeface="DM Sans"/>
                <a:ea typeface="DM Sans"/>
                <a:cs typeface="DM Sans"/>
                <a:sym typeface="DM Sans"/>
              </a:rPr>
              <a:t>Revenue </a:t>
            </a:r>
            <a:r>
              <a:rPr lang="de" sz="1800" dirty="0" err="1">
                <a:latin typeface="DM Sans"/>
                <a:ea typeface="DM Sans"/>
                <a:cs typeface="DM Sans"/>
                <a:sym typeface="DM Sans"/>
              </a:rPr>
              <a:t>next</a:t>
            </a:r>
            <a:r>
              <a:rPr lang="de" sz="1800" dirty="0">
                <a:latin typeface="DM Sans"/>
                <a:ea typeface="DM Sans"/>
                <a:cs typeface="DM Sans"/>
                <a:sym typeface="DM Sans"/>
              </a:rPr>
              <a:t> 5 </a:t>
            </a:r>
            <a:r>
              <a:rPr lang="de" sz="1800" dirty="0" err="1">
                <a:latin typeface="DM Sans"/>
                <a:ea typeface="DM Sans"/>
                <a:cs typeface="DM Sans"/>
                <a:sym typeface="DM Sans"/>
              </a:rPr>
              <a:t>years</a:t>
            </a:r>
            <a:r>
              <a:rPr lang="de" sz="1800" dirty="0">
                <a:latin typeface="DM Sans"/>
                <a:ea typeface="DM Sans"/>
                <a:cs typeface="DM Sans"/>
                <a:sym typeface="DM Sans"/>
              </a:rPr>
              <a:t>: 3.1M€ (</a:t>
            </a:r>
            <a:r>
              <a:rPr lang="de" sz="1800" dirty="0" err="1">
                <a:latin typeface="DM Sans"/>
                <a:ea typeface="DM Sans"/>
                <a:cs typeface="DM Sans"/>
                <a:sym typeface="DM Sans"/>
              </a:rPr>
              <a:t>mainly</a:t>
            </a:r>
            <a:r>
              <a:rPr lang="de" sz="1800" dirty="0">
                <a:latin typeface="DM Sans"/>
                <a:ea typeface="DM Sans"/>
                <a:cs typeface="DM Sans"/>
                <a:sym typeface="DM Sans"/>
              </a:rPr>
              <a:t> </a:t>
            </a:r>
            <a:r>
              <a:rPr lang="de" sz="1800" dirty="0" err="1">
                <a:latin typeface="DM Sans"/>
                <a:ea typeface="DM Sans"/>
                <a:cs typeface="DM Sans"/>
                <a:sym typeface="DM Sans"/>
              </a:rPr>
              <a:t>through</a:t>
            </a:r>
            <a:r>
              <a:rPr lang="de" sz="1800" dirty="0">
                <a:latin typeface="DM Sans"/>
                <a:ea typeface="DM Sans"/>
                <a:cs typeface="DM Sans"/>
                <a:sym typeface="DM Sans"/>
              </a:rPr>
              <a:t> </a:t>
            </a:r>
            <a:r>
              <a:rPr lang="de" sz="1800" dirty="0" err="1">
                <a:latin typeface="DM Sans"/>
                <a:ea typeface="DM Sans"/>
                <a:cs typeface="DM Sans"/>
                <a:sym typeface="DM Sans"/>
              </a:rPr>
              <a:t>consulting</a:t>
            </a:r>
            <a:r>
              <a:rPr lang="de" sz="1800" dirty="0">
                <a:latin typeface="DM Sans"/>
                <a:ea typeface="DM Sans"/>
                <a:cs typeface="DM Sans"/>
                <a:sym typeface="DM Sans"/>
              </a:rPr>
              <a:t> </a:t>
            </a:r>
            <a:r>
              <a:rPr lang="de" sz="1800" dirty="0" err="1">
                <a:latin typeface="DM Sans"/>
                <a:ea typeface="DM Sans"/>
                <a:cs typeface="DM Sans"/>
                <a:sym typeface="DM Sans"/>
              </a:rPr>
              <a:t>activities</a:t>
            </a:r>
            <a:r>
              <a:rPr lang="de" sz="1800" dirty="0">
                <a:latin typeface="DM Sans"/>
                <a:ea typeface="DM Sans"/>
                <a:cs typeface="DM Sans"/>
                <a:sym typeface="DM Sans"/>
              </a:rPr>
              <a:t>)</a:t>
            </a:r>
          </a:p>
          <a:p>
            <a:pPr marL="152400" marR="0" lvl="0" indent="-158750" algn="l" rtl="0">
              <a:lnSpc>
                <a:spcPct val="100000"/>
              </a:lnSpc>
              <a:spcBef>
                <a:spcPts val="900"/>
              </a:spcBef>
              <a:spcAft>
                <a:spcPts val="0"/>
              </a:spcAft>
              <a:buSzPts val="2300"/>
              <a:buFont typeface="DM Sans"/>
              <a:buChar char="‣"/>
            </a:pP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a:p>
            <a:pPr marL="0" marR="0" lvl="0" indent="0" algn="l" rtl="0">
              <a:lnSpc>
                <a:spcPct val="100000"/>
              </a:lnSpc>
              <a:spcBef>
                <a:spcPts val="900"/>
              </a:spcBef>
              <a:spcAft>
                <a:spcPts val="0"/>
              </a:spcAft>
              <a:buNone/>
            </a:pP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p:txBody>
      </p:sp>
      <p:pic>
        <p:nvPicPr>
          <p:cNvPr id="539" name="Google Shape;539;p58" descr="makers-of-tomorrow-horizontal-outline-blue.png"/>
          <p:cNvPicPr preferRelativeResize="0"/>
          <p:nvPr/>
        </p:nvPicPr>
        <p:blipFill rotWithShape="1">
          <a:blip r:embed="rId3">
            <a:alphaModFix/>
          </a:blip>
          <a:srcRect/>
          <a:stretch/>
        </p:blipFill>
        <p:spPr>
          <a:xfrm>
            <a:off x="7233002" y="412592"/>
            <a:ext cx="1530658" cy="3803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59"/>
          <p:cNvSpPr/>
          <p:nvPr/>
        </p:nvSpPr>
        <p:spPr>
          <a:xfrm>
            <a:off x="0" y="0"/>
            <a:ext cx="9144000" cy="1205700"/>
          </a:xfrm>
          <a:prstGeom prst="rect">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sp>
        <p:nvSpPr>
          <p:cNvPr id="545" name="Google Shape;545;p59"/>
          <p:cNvSpPr txBox="1">
            <a:spLocks noGrp="1"/>
          </p:cNvSpPr>
          <p:nvPr>
            <p:ph type="title" idx="4294967295"/>
          </p:nvPr>
        </p:nvSpPr>
        <p:spPr>
          <a:xfrm>
            <a:off x="345839" y="272266"/>
            <a:ext cx="6985800" cy="661200"/>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rgbClr val="FFFFFF"/>
              </a:buClr>
              <a:buSzPts val="2400"/>
              <a:buFont typeface="DM Sans"/>
              <a:buNone/>
            </a:pPr>
            <a:r>
              <a:rPr lang="de" sz="2400">
                <a:solidFill>
                  <a:srgbClr val="FFFFFF"/>
                </a:solidFill>
                <a:latin typeface="DM Sans"/>
                <a:ea typeface="DM Sans"/>
                <a:cs typeface="DM Sans"/>
                <a:sym typeface="DM Sans"/>
              </a:rPr>
              <a:t>TEAM</a:t>
            </a:r>
            <a:endParaRPr/>
          </a:p>
        </p:txBody>
      </p:sp>
      <p:sp>
        <p:nvSpPr>
          <p:cNvPr id="546" name="Google Shape;546;p59"/>
          <p:cNvSpPr txBox="1"/>
          <p:nvPr/>
        </p:nvSpPr>
        <p:spPr>
          <a:xfrm>
            <a:off x="347198" y="1506475"/>
            <a:ext cx="8136600" cy="5669026"/>
          </a:xfrm>
          <a:prstGeom prst="rect">
            <a:avLst/>
          </a:prstGeom>
          <a:noFill/>
          <a:ln>
            <a:noFill/>
          </a:ln>
        </p:spPr>
        <p:txBody>
          <a:bodyPr spcFirstLastPara="1" wrap="square" lIns="6750" tIns="6750" rIns="6750" bIns="6750" anchor="t" anchorCtr="0">
            <a:spAutoFit/>
          </a:bodyPr>
          <a:lstStyle/>
          <a:p>
            <a:pPr marL="152400" marR="0" lvl="0" indent="-158750" algn="l" rtl="0">
              <a:lnSpc>
                <a:spcPct val="100000"/>
              </a:lnSpc>
              <a:spcBef>
                <a:spcPts val="900"/>
              </a:spcBef>
              <a:spcAft>
                <a:spcPts val="0"/>
              </a:spcAft>
              <a:buSzPts val="2300"/>
              <a:buFont typeface="DM Sans"/>
              <a:buChar char="‣"/>
            </a:pPr>
            <a:r>
              <a:rPr lang="de" sz="1800" dirty="0">
                <a:latin typeface="DM Sans"/>
                <a:ea typeface="DM Sans"/>
                <a:cs typeface="DM Sans"/>
                <a:sym typeface="DM Sans"/>
              </a:rPr>
              <a:t>Michel Heimes, </a:t>
            </a:r>
            <a:r>
              <a:rPr lang="de-DE" sz="1800" dirty="0" err="1">
                <a:latin typeface="DM Sans"/>
                <a:ea typeface="DM Sans"/>
                <a:cs typeface="DM Sans"/>
                <a:sym typeface="DM Sans"/>
              </a:rPr>
              <a:t>experience</a:t>
            </a:r>
            <a:r>
              <a:rPr lang="de" sz="1800" dirty="0">
                <a:latin typeface="DM Sans"/>
                <a:ea typeface="DM Sans"/>
                <a:cs typeface="DM Sans"/>
                <a:sym typeface="DM Sans"/>
              </a:rPr>
              <a:t> in </a:t>
            </a:r>
            <a:r>
              <a:rPr lang="de" sz="1800" dirty="0" err="1">
                <a:latin typeface="DM Sans"/>
                <a:ea typeface="DM Sans"/>
                <a:cs typeface="DM Sans"/>
                <a:sym typeface="DM Sans"/>
              </a:rPr>
              <a:t>the</a:t>
            </a:r>
            <a:r>
              <a:rPr lang="de" sz="1800" dirty="0">
                <a:latin typeface="DM Sans"/>
                <a:ea typeface="DM Sans"/>
                <a:cs typeface="DM Sans"/>
                <a:sym typeface="DM Sans"/>
              </a:rPr>
              <a:t> </a:t>
            </a:r>
            <a:r>
              <a:rPr lang="de" sz="1800" dirty="0" err="1">
                <a:latin typeface="DM Sans"/>
                <a:ea typeface="DM Sans"/>
                <a:cs typeface="DM Sans"/>
                <a:sym typeface="DM Sans"/>
              </a:rPr>
              <a:t>sector</a:t>
            </a:r>
            <a:r>
              <a:rPr lang="de" sz="1800" dirty="0">
                <a:latin typeface="DM Sans"/>
                <a:ea typeface="DM Sans"/>
                <a:cs typeface="DM Sans"/>
                <a:sym typeface="DM Sans"/>
              </a:rPr>
              <a:t> </a:t>
            </a:r>
            <a:r>
              <a:rPr lang="de" sz="1800" dirty="0" err="1">
                <a:latin typeface="DM Sans"/>
                <a:ea typeface="DM Sans"/>
                <a:cs typeface="DM Sans"/>
                <a:sym typeface="DM Sans"/>
              </a:rPr>
              <a:t>for</a:t>
            </a:r>
            <a:r>
              <a:rPr lang="de" sz="1800" dirty="0">
                <a:latin typeface="DM Sans"/>
                <a:ea typeface="DM Sans"/>
                <a:cs typeface="DM Sans"/>
                <a:sym typeface="DM Sans"/>
              </a:rPr>
              <a:t> </a:t>
            </a:r>
            <a:r>
              <a:rPr lang="de" sz="1800" dirty="0" err="1">
                <a:latin typeface="DM Sans"/>
                <a:ea typeface="DM Sans"/>
                <a:cs typeface="DM Sans"/>
                <a:sym typeface="DM Sans"/>
              </a:rPr>
              <a:t>around</a:t>
            </a:r>
            <a:r>
              <a:rPr lang="de" sz="1800" dirty="0">
                <a:latin typeface="DM Sans"/>
                <a:ea typeface="DM Sans"/>
                <a:cs typeface="DM Sans"/>
                <a:sym typeface="DM Sans"/>
              </a:rPr>
              <a:t> 1.5 </a:t>
            </a:r>
            <a:r>
              <a:rPr lang="de" sz="1800" dirty="0" err="1">
                <a:latin typeface="DM Sans"/>
                <a:ea typeface="DM Sans"/>
                <a:cs typeface="DM Sans"/>
                <a:sym typeface="DM Sans"/>
              </a:rPr>
              <a:t>years</a:t>
            </a:r>
            <a:r>
              <a:rPr lang="de" sz="1800" dirty="0">
                <a:latin typeface="DM Sans"/>
                <a:ea typeface="DM Sans"/>
                <a:cs typeface="DM Sans"/>
                <a:sym typeface="DM Sans"/>
              </a:rPr>
              <a:t>, B</a:t>
            </a:r>
            <a:r>
              <a:rPr lang="de-DE" sz="1800" dirty="0">
                <a:latin typeface="DM Sans"/>
                <a:ea typeface="DM Sans"/>
                <a:cs typeface="DM Sans"/>
                <a:sym typeface="DM Sans"/>
              </a:rPr>
              <a:t>a</a:t>
            </a:r>
            <a:r>
              <a:rPr lang="de" sz="1800" dirty="0" err="1">
                <a:latin typeface="DM Sans"/>
                <a:ea typeface="DM Sans"/>
                <a:cs typeface="DM Sans"/>
                <a:sym typeface="DM Sans"/>
              </a:rPr>
              <a:t>chelor</a:t>
            </a:r>
            <a:r>
              <a:rPr lang="de" sz="1800" dirty="0">
                <a:latin typeface="DM Sans"/>
                <a:ea typeface="DM Sans"/>
                <a:cs typeface="DM Sans"/>
                <a:sym typeface="DM Sans"/>
              </a:rPr>
              <a:t> </a:t>
            </a:r>
            <a:r>
              <a:rPr lang="de" sz="1800" dirty="0" err="1">
                <a:latin typeface="DM Sans"/>
                <a:ea typeface="DM Sans"/>
                <a:cs typeface="DM Sans"/>
                <a:sym typeface="DM Sans"/>
              </a:rPr>
              <a:t>student</a:t>
            </a:r>
            <a:r>
              <a:rPr lang="de" sz="1800" dirty="0">
                <a:latin typeface="DM Sans"/>
                <a:ea typeface="DM Sans"/>
                <a:cs typeface="DM Sans"/>
                <a:sym typeface="DM Sans"/>
              </a:rPr>
              <a:t> </a:t>
            </a:r>
            <a:r>
              <a:rPr lang="de" sz="1800" dirty="0" err="1">
                <a:latin typeface="DM Sans"/>
                <a:ea typeface="DM Sans"/>
                <a:cs typeface="DM Sans"/>
                <a:sym typeface="DM Sans"/>
              </a:rPr>
              <a:t>the</a:t>
            </a:r>
            <a:r>
              <a:rPr lang="de" sz="1800" dirty="0">
                <a:latin typeface="DM Sans"/>
                <a:ea typeface="DM Sans"/>
                <a:cs typeface="DM Sans"/>
                <a:sym typeface="DM Sans"/>
              </a:rPr>
              <a:t> University </a:t>
            </a:r>
            <a:r>
              <a:rPr lang="de" sz="1800" dirty="0" err="1">
                <a:latin typeface="DM Sans"/>
                <a:ea typeface="DM Sans"/>
                <a:cs typeface="DM Sans"/>
                <a:sym typeface="DM Sans"/>
              </a:rPr>
              <a:t>of</a:t>
            </a:r>
            <a:r>
              <a:rPr lang="de" sz="1800" dirty="0">
                <a:latin typeface="DM Sans"/>
                <a:ea typeface="DM Sans"/>
                <a:cs typeface="DM Sans"/>
                <a:sym typeface="DM Sans"/>
              </a:rPr>
              <a:t> Applied Sciences Cologne, </a:t>
            </a:r>
            <a:r>
              <a:rPr lang="de" sz="1800" dirty="0" err="1">
                <a:latin typeface="DM Sans"/>
                <a:ea typeface="DM Sans"/>
                <a:cs typeface="DM Sans"/>
                <a:sym typeface="DM Sans"/>
              </a:rPr>
              <a:t>passionate</a:t>
            </a:r>
            <a:r>
              <a:rPr lang="de" sz="1800" dirty="0">
                <a:latin typeface="DM Sans"/>
                <a:ea typeface="DM Sans"/>
                <a:cs typeface="DM Sans"/>
                <a:sym typeface="DM Sans"/>
              </a:rPr>
              <a:t> </a:t>
            </a:r>
            <a:r>
              <a:rPr lang="de" sz="1800" dirty="0" err="1">
                <a:latin typeface="DM Sans"/>
                <a:ea typeface="DM Sans"/>
                <a:cs typeface="DM Sans"/>
                <a:sym typeface="DM Sans"/>
              </a:rPr>
              <a:t>about</a:t>
            </a:r>
            <a:r>
              <a:rPr lang="de" sz="1800" dirty="0">
                <a:latin typeface="DM Sans"/>
                <a:ea typeface="DM Sans"/>
                <a:cs typeface="DM Sans"/>
                <a:sym typeface="DM Sans"/>
              </a:rPr>
              <a:t> all </a:t>
            </a:r>
            <a:r>
              <a:rPr lang="de" sz="1800" dirty="0" err="1">
                <a:latin typeface="DM Sans"/>
                <a:ea typeface="DM Sans"/>
                <a:cs typeface="DM Sans"/>
                <a:sym typeface="DM Sans"/>
              </a:rPr>
              <a:t>things</a:t>
            </a:r>
            <a:r>
              <a:rPr lang="de" sz="1800" dirty="0">
                <a:latin typeface="DM Sans"/>
                <a:ea typeface="DM Sans"/>
                <a:cs typeface="DM Sans"/>
                <a:sym typeface="DM Sans"/>
              </a:rPr>
              <a:t> Web3 and </a:t>
            </a:r>
            <a:r>
              <a:rPr lang="de" sz="1800" dirty="0" err="1">
                <a:latin typeface="DM Sans"/>
                <a:ea typeface="DM Sans"/>
                <a:cs typeface="DM Sans"/>
                <a:sym typeface="DM Sans"/>
              </a:rPr>
              <a:t>entrepreneurship</a:t>
            </a:r>
            <a:endParaRPr lang="de" sz="1800" dirty="0">
              <a:latin typeface="DM Sans"/>
              <a:ea typeface="DM Sans"/>
              <a:cs typeface="DM Sans"/>
              <a:sym typeface="DM Sans"/>
            </a:endParaRPr>
          </a:p>
          <a:p>
            <a:pPr marL="152400" marR="0" lvl="0" indent="-158750" algn="l" rtl="0">
              <a:lnSpc>
                <a:spcPct val="100000"/>
              </a:lnSpc>
              <a:spcBef>
                <a:spcPts val="900"/>
              </a:spcBef>
              <a:spcAft>
                <a:spcPts val="0"/>
              </a:spcAft>
              <a:buSzPts val="2300"/>
              <a:buFont typeface="DM Sans"/>
              <a:buChar char="‣"/>
            </a:pPr>
            <a:r>
              <a:rPr lang="de" sz="1800" dirty="0">
                <a:latin typeface="DM Sans"/>
                <a:ea typeface="DM Sans"/>
                <a:cs typeface="DM Sans"/>
                <a:sym typeface="DM Sans"/>
              </a:rPr>
              <a:t>…</a:t>
            </a:r>
          </a:p>
          <a:p>
            <a:pPr marL="152400" marR="0" lvl="0" indent="-158750" algn="l" rtl="0">
              <a:lnSpc>
                <a:spcPct val="100000"/>
              </a:lnSpc>
              <a:spcBef>
                <a:spcPts val="900"/>
              </a:spcBef>
              <a:spcAft>
                <a:spcPts val="0"/>
              </a:spcAft>
              <a:buSzPts val="2300"/>
              <a:buFont typeface="DM Sans"/>
              <a:buChar char="‣"/>
            </a:pPr>
            <a:r>
              <a:rPr lang="de" sz="1800" dirty="0">
                <a:latin typeface="DM Sans"/>
                <a:ea typeface="DM Sans"/>
                <a:cs typeface="DM Sans"/>
                <a:sym typeface="DM Sans"/>
              </a:rPr>
              <a:t>…</a:t>
            </a:r>
          </a:p>
          <a:p>
            <a:pPr marR="0" lvl="0" algn="l" rtl="0">
              <a:lnSpc>
                <a:spcPct val="100000"/>
              </a:lnSpc>
              <a:spcBef>
                <a:spcPts val="900"/>
              </a:spcBef>
              <a:spcAft>
                <a:spcPts val="0"/>
              </a:spcAft>
              <a:buSzPts val="2300"/>
            </a:pP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a:p>
            <a:pPr marL="0" marR="0" lvl="0" indent="0" algn="l" rtl="0">
              <a:lnSpc>
                <a:spcPct val="100000"/>
              </a:lnSpc>
              <a:spcBef>
                <a:spcPts val="900"/>
              </a:spcBef>
              <a:spcAft>
                <a:spcPts val="0"/>
              </a:spcAft>
              <a:buNone/>
            </a:pP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p:txBody>
      </p:sp>
      <p:pic>
        <p:nvPicPr>
          <p:cNvPr id="547" name="Google Shape;547;p59" descr="makers-of-tomorrow-horizontal-outline-blue.png"/>
          <p:cNvPicPr preferRelativeResize="0"/>
          <p:nvPr/>
        </p:nvPicPr>
        <p:blipFill rotWithShape="1">
          <a:blip r:embed="rId3">
            <a:alphaModFix/>
          </a:blip>
          <a:srcRect/>
          <a:stretch/>
        </p:blipFill>
        <p:spPr>
          <a:xfrm>
            <a:off x="7233002" y="412592"/>
            <a:ext cx="1530658" cy="3803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61"/>
          <p:cNvSpPr/>
          <p:nvPr/>
        </p:nvSpPr>
        <p:spPr>
          <a:xfrm>
            <a:off x="0" y="0"/>
            <a:ext cx="9144000" cy="1205700"/>
          </a:xfrm>
          <a:prstGeom prst="rect">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sp>
        <p:nvSpPr>
          <p:cNvPr id="561" name="Google Shape;561;p61"/>
          <p:cNvSpPr txBox="1">
            <a:spLocks noGrp="1"/>
          </p:cNvSpPr>
          <p:nvPr>
            <p:ph type="title" idx="4294967295"/>
          </p:nvPr>
        </p:nvSpPr>
        <p:spPr>
          <a:xfrm>
            <a:off x="345839" y="272266"/>
            <a:ext cx="6985800" cy="661200"/>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rgbClr val="FFFFFF"/>
              </a:buClr>
              <a:buSzPts val="2400"/>
              <a:buFont typeface="DM Sans"/>
              <a:buNone/>
            </a:pPr>
            <a:r>
              <a:rPr lang="de" sz="2400">
                <a:solidFill>
                  <a:srgbClr val="FFFFFF"/>
                </a:solidFill>
                <a:latin typeface="DM Sans"/>
                <a:ea typeface="DM Sans"/>
                <a:cs typeface="DM Sans"/>
                <a:sym typeface="DM Sans"/>
              </a:rPr>
              <a:t>ZUSAMMENFASSUNG </a:t>
            </a:r>
            <a:endParaRPr/>
          </a:p>
        </p:txBody>
      </p:sp>
      <p:sp>
        <p:nvSpPr>
          <p:cNvPr id="562" name="Google Shape;562;p61"/>
          <p:cNvSpPr txBox="1"/>
          <p:nvPr/>
        </p:nvSpPr>
        <p:spPr>
          <a:xfrm>
            <a:off x="347198" y="1506475"/>
            <a:ext cx="8136600" cy="6563100"/>
          </a:xfrm>
          <a:prstGeom prst="rect">
            <a:avLst/>
          </a:prstGeom>
          <a:noFill/>
          <a:ln>
            <a:noFill/>
          </a:ln>
        </p:spPr>
        <p:txBody>
          <a:bodyPr spcFirstLastPara="1" wrap="square" lIns="6750" tIns="6750" rIns="6750" bIns="6750" anchor="t" anchorCtr="0">
            <a:spAutoFit/>
          </a:bodyPr>
          <a:lstStyle/>
          <a:p>
            <a:pPr marL="152400" marR="0" lvl="0" indent="-158750" algn="l" rtl="0">
              <a:lnSpc>
                <a:spcPct val="100000"/>
              </a:lnSpc>
              <a:spcBef>
                <a:spcPts val="900"/>
              </a:spcBef>
              <a:spcAft>
                <a:spcPts val="0"/>
              </a:spcAft>
              <a:buSzPts val="2300"/>
              <a:buFont typeface="DM Sans"/>
              <a:buChar char="‣"/>
            </a:pPr>
            <a:r>
              <a:rPr lang="de" sz="1800">
                <a:latin typeface="DM Sans"/>
                <a:ea typeface="DM Sans"/>
                <a:cs typeface="DM Sans"/>
                <a:sym typeface="DM Sans"/>
              </a:rPr>
              <a:t>Enorme Marktchancen </a:t>
            </a:r>
            <a:endParaRPr sz="1800">
              <a:latin typeface="DM Sans"/>
              <a:ea typeface="DM Sans"/>
              <a:cs typeface="DM Sans"/>
              <a:sym typeface="DM Sans"/>
            </a:endParaRPr>
          </a:p>
          <a:p>
            <a:pPr marL="152400" marR="0" lvl="0" indent="-158750" algn="l" rtl="0">
              <a:lnSpc>
                <a:spcPct val="100000"/>
              </a:lnSpc>
              <a:spcBef>
                <a:spcPts val="900"/>
              </a:spcBef>
              <a:spcAft>
                <a:spcPts val="0"/>
              </a:spcAft>
              <a:buSzPts val="2300"/>
              <a:buFont typeface="DM Sans"/>
              <a:buChar char="‣"/>
            </a:pPr>
            <a:r>
              <a:rPr lang="de" sz="1800">
                <a:latin typeface="DM Sans"/>
                <a:ea typeface="DM Sans"/>
                <a:cs typeface="DM Sans"/>
                <a:sym typeface="DM Sans"/>
              </a:rPr>
              <a:t>Differenziertes Produkt und Technologie</a:t>
            </a:r>
            <a:endParaRPr sz="1800">
              <a:latin typeface="DM Sans"/>
              <a:ea typeface="DM Sans"/>
              <a:cs typeface="DM Sans"/>
              <a:sym typeface="DM Sans"/>
            </a:endParaRPr>
          </a:p>
          <a:p>
            <a:pPr marL="152400" marR="0" lvl="0" indent="-158750" algn="l" rtl="0">
              <a:lnSpc>
                <a:spcPct val="100000"/>
              </a:lnSpc>
              <a:spcBef>
                <a:spcPts val="900"/>
              </a:spcBef>
              <a:spcAft>
                <a:spcPts val="0"/>
              </a:spcAft>
              <a:buSzPts val="2300"/>
              <a:buFont typeface="DM Sans"/>
              <a:buChar char="‣"/>
            </a:pPr>
            <a:r>
              <a:rPr lang="de" sz="1800">
                <a:latin typeface="DM Sans"/>
                <a:ea typeface="DM Sans"/>
                <a:cs typeface="DM Sans"/>
                <a:sym typeface="DM Sans"/>
              </a:rPr>
              <a:t>Traumhaftes Gründerteam</a:t>
            </a:r>
            <a:endParaRPr sz="1800">
              <a:latin typeface="DM Sans"/>
              <a:ea typeface="DM Sans"/>
              <a:cs typeface="DM Sans"/>
              <a:sym typeface="DM Sans"/>
            </a:endParaRPr>
          </a:p>
          <a:p>
            <a:pPr marL="152400" marR="0" lvl="0" indent="-158750" algn="l" rtl="0">
              <a:lnSpc>
                <a:spcPct val="100000"/>
              </a:lnSpc>
              <a:spcBef>
                <a:spcPts val="900"/>
              </a:spcBef>
              <a:spcAft>
                <a:spcPts val="0"/>
              </a:spcAft>
              <a:buSzPts val="2300"/>
              <a:buFont typeface="DM Sans"/>
              <a:buChar char="‣"/>
            </a:pPr>
            <a:r>
              <a:rPr lang="de" sz="1800">
                <a:latin typeface="DM Sans"/>
                <a:ea typeface="DM Sans"/>
                <a:cs typeface="DM Sans"/>
                <a:sym typeface="DM Sans"/>
              </a:rPr>
              <a:t>Starke Zugkraft und positives Kundenfeedback</a:t>
            </a:r>
            <a:endParaRPr sz="1800">
              <a:latin typeface="DM Sans"/>
              <a:ea typeface="DM Sans"/>
              <a:cs typeface="DM Sans"/>
              <a:sym typeface="DM Sans"/>
            </a:endParaRPr>
          </a:p>
          <a:p>
            <a:pPr marL="152400" marR="0" lvl="0" indent="-158750" algn="l" rtl="0">
              <a:lnSpc>
                <a:spcPct val="100000"/>
              </a:lnSpc>
              <a:spcBef>
                <a:spcPts val="900"/>
              </a:spcBef>
              <a:spcAft>
                <a:spcPts val="0"/>
              </a:spcAft>
              <a:buSzPts val="2300"/>
              <a:buFont typeface="DM Sans"/>
              <a:buChar char="‣"/>
            </a:pPr>
            <a:r>
              <a:rPr lang="de" sz="1800">
                <a:latin typeface="DM Sans"/>
                <a:ea typeface="DM Sans"/>
                <a:cs typeface="DM Sans"/>
                <a:sym typeface="DM Sans"/>
              </a:rPr>
              <a:t>Finanzierungsbedarf</a:t>
            </a:r>
            <a:endParaRPr sz="1800">
              <a:latin typeface="DM Sans"/>
              <a:ea typeface="DM Sans"/>
              <a:cs typeface="DM Sans"/>
              <a:sym typeface="DM Sans"/>
            </a:endParaRPr>
          </a:p>
          <a:p>
            <a:pPr marL="177800" marR="0" lvl="0" indent="0" algn="l" rtl="0">
              <a:lnSpc>
                <a:spcPct val="100000"/>
              </a:lnSpc>
              <a:spcBef>
                <a:spcPts val="900"/>
              </a:spcBef>
              <a:spcAft>
                <a:spcPts val="0"/>
              </a:spcAft>
              <a:buNone/>
            </a:pPr>
            <a:endParaRPr sz="1800">
              <a:latin typeface="DM Sans"/>
              <a:ea typeface="DM Sans"/>
              <a:cs typeface="DM Sans"/>
              <a:sym typeface="DM Sans"/>
            </a:endParaRPr>
          </a:p>
          <a:p>
            <a:pPr marL="177800" marR="0" lvl="0" indent="0" algn="l" rtl="0">
              <a:lnSpc>
                <a:spcPct val="100000"/>
              </a:lnSpc>
              <a:spcBef>
                <a:spcPts val="900"/>
              </a:spcBef>
              <a:spcAft>
                <a:spcPts val="0"/>
              </a:spcAft>
              <a:buNone/>
            </a:pPr>
            <a:endParaRPr sz="1800">
              <a:latin typeface="DM Sans"/>
              <a:ea typeface="DM Sans"/>
              <a:cs typeface="DM Sans"/>
              <a:sym typeface="DM Sans"/>
            </a:endParaRPr>
          </a:p>
          <a:p>
            <a:pPr marL="177800" marR="0" lvl="0" indent="0" algn="l" rtl="0">
              <a:lnSpc>
                <a:spcPct val="100000"/>
              </a:lnSpc>
              <a:spcBef>
                <a:spcPts val="900"/>
              </a:spcBef>
              <a:spcAft>
                <a:spcPts val="0"/>
              </a:spcAft>
              <a:buNone/>
            </a:pPr>
            <a:endParaRPr sz="1800">
              <a:latin typeface="DM Sans"/>
              <a:ea typeface="DM Sans"/>
              <a:cs typeface="DM Sans"/>
              <a:sym typeface="DM Sans"/>
            </a:endParaRPr>
          </a:p>
          <a:p>
            <a:pPr marL="177800" marR="0" lvl="0" indent="0" algn="l" rtl="0">
              <a:lnSpc>
                <a:spcPct val="100000"/>
              </a:lnSpc>
              <a:spcBef>
                <a:spcPts val="900"/>
              </a:spcBef>
              <a:spcAft>
                <a:spcPts val="0"/>
              </a:spcAft>
              <a:buNone/>
            </a:pPr>
            <a:endParaRPr sz="1800">
              <a:latin typeface="DM Sans"/>
              <a:ea typeface="DM Sans"/>
              <a:cs typeface="DM Sans"/>
              <a:sym typeface="DM Sans"/>
            </a:endParaRPr>
          </a:p>
          <a:p>
            <a:pPr marL="177800" marR="0" lvl="0" indent="0" algn="l" rtl="0">
              <a:lnSpc>
                <a:spcPct val="100000"/>
              </a:lnSpc>
              <a:spcBef>
                <a:spcPts val="900"/>
              </a:spcBef>
              <a:spcAft>
                <a:spcPts val="0"/>
              </a:spcAft>
              <a:buNone/>
            </a:pPr>
            <a:endParaRPr sz="1800">
              <a:latin typeface="DM Sans"/>
              <a:ea typeface="DM Sans"/>
              <a:cs typeface="DM Sans"/>
              <a:sym typeface="DM Sans"/>
            </a:endParaRPr>
          </a:p>
          <a:p>
            <a:pPr marL="177800" marR="0" lvl="0" indent="0" algn="l" rtl="0">
              <a:lnSpc>
                <a:spcPct val="100000"/>
              </a:lnSpc>
              <a:spcBef>
                <a:spcPts val="900"/>
              </a:spcBef>
              <a:spcAft>
                <a:spcPts val="0"/>
              </a:spcAft>
              <a:buNone/>
            </a:pPr>
            <a:endParaRPr sz="1800">
              <a:latin typeface="DM Sans"/>
              <a:ea typeface="DM Sans"/>
              <a:cs typeface="DM Sans"/>
              <a:sym typeface="DM Sans"/>
            </a:endParaRPr>
          </a:p>
          <a:p>
            <a:pPr marL="177800" marR="0" lvl="0" indent="0" algn="l" rtl="0">
              <a:lnSpc>
                <a:spcPct val="100000"/>
              </a:lnSpc>
              <a:spcBef>
                <a:spcPts val="900"/>
              </a:spcBef>
              <a:spcAft>
                <a:spcPts val="0"/>
              </a:spcAft>
              <a:buNone/>
            </a:pPr>
            <a:endParaRPr sz="1800">
              <a:latin typeface="DM Sans"/>
              <a:ea typeface="DM Sans"/>
              <a:cs typeface="DM Sans"/>
              <a:sym typeface="DM Sans"/>
            </a:endParaRPr>
          </a:p>
          <a:p>
            <a:pPr marL="177800" marR="0" lvl="0" indent="0" algn="l" rtl="0">
              <a:lnSpc>
                <a:spcPct val="100000"/>
              </a:lnSpc>
              <a:spcBef>
                <a:spcPts val="900"/>
              </a:spcBef>
              <a:spcAft>
                <a:spcPts val="0"/>
              </a:spcAft>
              <a:buNone/>
            </a:pPr>
            <a:endParaRPr sz="1800">
              <a:latin typeface="DM Sans"/>
              <a:ea typeface="DM Sans"/>
              <a:cs typeface="DM Sans"/>
              <a:sym typeface="DM Sans"/>
            </a:endParaRPr>
          </a:p>
          <a:p>
            <a:pPr marL="177800" marR="0" lvl="0" indent="0" algn="l" rtl="0">
              <a:lnSpc>
                <a:spcPct val="100000"/>
              </a:lnSpc>
              <a:spcBef>
                <a:spcPts val="900"/>
              </a:spcBef>
              <a:spcAft>
                <a:spcPts val="0"/>
              </a:spcAft>
              <a:buNone/>
            </a:pPr>
            <a:endParaRPr sz="1800">
              <a:latin typeface="DM Sans"/>
              <a:ea typeface="DM Sans"/>
              <a:cs typeface="DM Sans"/>
              <a:sym typeface="DM Sans"/>
            </a:endParaRPr>
          </a:p>
          <a:p>
            <a:pPr marL="0" marR="0" lvl="0" indent="0" algn="l" rtl="0">
              <a:lnSpc>
                <a:spcPct val="100000"/>
              </a:lnSpc>
              <a:spcBef>
                <a:spcPts val="900"/>
              </a:spcBef>
              <a:spcAft>
                <a:spcPts val="0"/>
              </a:spcAft>
              <a:buNone/>
            </a:pPr>
            <a:endParaRPr sz="1800">
              <a:latin typeface="DM Sans"/>
              <a:ea typeface="DM Sans"/>
              <a:cs typeface="DM Sans"/>
              <a:sym typeface="DM Sans"/>
            </a:endParaRPr>
          </a:p>
          <a:p>
            <a:pPr marL="177800" marR="0" lvl="0" indent="0" algn="l" rtl="0">
              <a:lnSpc>
                <a:spcPct val="100000"/>
              </a:lnSpc>
              <a:spcBef>
                <a:spcPts val="900"/>
              </a:spcBef>
              <a:spcAft>
                <a:spcPts val="0"/>
              </a:spcAft>
              <a:buNone/>
            </a:pPr>
            <a:endParaRPr sz="1800">
              <a:latin typeface="DM Sans"/>
              <a:ea typeface="DM Sans"/>
              <a:cs typeface="DM Sans"/>
              <a:sym typeface="DM Sans"/>
            </a:endParaRPr>
          </a:p>
        </p:txBody>
      </p:sp>
      <p:pic>
        <p:nvPicPr>
          <p:cNvPr id="563" name="Google Shape;563;p61" descr="makers-of-tomorrow-horizontal-outline-blue.png"/>
          <p:cNvPicPr preferRelativeResize="0"/>
          <p:nvPr/>
        </p:nvPicPr>
        <p:blipFill rotWithShape="1">
          <a:blip r:embed="rId3">
            <a:alphaModFix/>
          </a:blip>
          <a:srcRect/>
          <a:stretch/>
        </p:blipFill>
        <p:spPr>
          <a:xfrm>
            <a:off x="7233002" y="412592"/>
            <a:ext cx="1530658" cy="3803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7"/>
        <p:cNvGrpSpPr/>
        <p:nvPr/>
      </p:nvGrpSpPr>
      <p:grpSpPr>
        <a:xfrm>
          <a:off x="0" y="0"/>
          <a:ext cx="0" cy="0"/>
          <a:chOff x="0" y="0"/>
          <a:chExt cx="0" cy="0"/>
        </a:xfrm>
      </p:grpSpPr>
      <p:pic>
        <p:nvPicPr>
          <p:cNvPr id="568" name="Google Shape;568;p62" descr="Image"/>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569" name="Google Shape;569;p62" descr="Image"/>
          <p:cNvPicPr preferRelativeResize="0"/>
          <p:nvPr/>
        </p:nvPicPr>
        <p:blipFill rotWithShape="1">
          <a:blip r:embed="rId4">
            <a:alphaModFix/>
          </a:blip>
          <a:srcRect/>
          <a:stretch/>
        </p:blipFill>
        <p:spPr>
          <a:xfrm>
            <a:off x="497841" y="331178"/>
            <a:ext cx="8243568" cy="4576393"/>
          </a:xfrm>
          <a:prstGeom prst="rect">
            <a:avLst/>
          </a:prstGeom>
          <a:noFill/>
          <a:ln>
            <a:noFill/>
          </a:ln>
        </p:spPr>
      </p:pic>
      <p:sp>
        <p:nvSpPr>
          <p:cNvPr id="570" name="Google Shape;570;p62"/>
          <p:cNvSpPr txBox="1">
            <a:spLocks noGrp="1"/>
          </p:cNvSpPr>
          <p:nvPr>
            <p:ph type="title"/>
          </p:nvPr>
        </p:nvSpPr>
        <p:spPr>
          <a:xfrm>
            <a:off x="666750" y="862013"/>
            <a:ext cx="7810500" cy="3184500"/>
          </a:xfrm>
          <a:prstGeom prst="rect">
            <a:avLst/>
          </a:prstGeom>
          <a:noFill/>
          <a:ln>
            <a:noFill/>
          </a:ln>
        </p:spPr>
        <p:txBody>
          <a:bodyPr spcFirstLastPara="1" wrap="square" lIns="19050" tIns="19050" rIns="19050" bIns="19050" anchor="ctr" anchorCtr="0">
            <a:normAutofit/>
          </a:bodyPr>
          <a:lstStyle/>
          <a:p>
            <a:pPr marL="0" marR="0" lvl="0" indent="0" algn="ctr" rtl="0">
              <a:lnSpc>
                <a:spcPct val="80000"/>
              </a:lnSpc>
              <a:spcBef>
                <a:spcPts val="0"/>
              </a:spcBef>
              <a:spcAft>
                <a:spcPts val="0"/>
              </a:spcAft>
              <a:buClr>
                <a:srgbClr val="FFFFFF"/>
              </a:buClr>
              <a:buSzPts val="7500"/>
              <a:buFont typeface="DM Sans"/>
              <a:buNone/>
            </a:pPr>
            <a:r>
              <a:rPr lang="de" sz="7500">
                <a:solidFill>
                  <a:srgbClr val="FFFFFF"/>
                </a:solidFill>
                <a:latin typeface="DM Sans"/>
                <a:ea typeface="DM Sans"/>
                <a:cs typeface="DM Sans"/>
                <a:sym typeface="DM Sans"/>
              </a:rPr>
              <a:t>PITCH DECKS</a:t>
            </a:r>
            <a:br>
              <a:rPr lang="de" sz="7500">
                <a:solidFill>
                  <a:srgbClr val="FFFFFF"/>
                </a:solidFill>
                <a:latin typeface="DM Sans"/>
                <a:ea typeface="DM Sans"/>
                <a:cs typeface="DM Sans"/>
                <a:sym typeface="DM Sans"/>
              </a:rPr>
            </a:br>
            <a:r>
              <a:rPr lang="de" sz="4700">
                <a:solidFill>
                  <a:srgbClr val="FFFFFF"/>
                </a:solidFill>
                <a:latin typeface="DM Sans"/>
                <a:ea typeface="DM Sans"/>
                <a:cs typeface="DM Sans"/>
                <a:sym typeface="DM Sans"/>
              </a:rPr>
              <a:t>BEWÄHRTE BEISPIELE </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63"/>
          <p:cNvSpPr/>
          <p:nvPr/>
        </p:nvSpPr>
        <p:spPr>
          <a:xfrm>
            <a:off x="0" y="0"/>
            <a:ext cx="9144000" cy="3048000"/>
          </a:xfrm>
          <a:prstGeom prst="rect">
            <a:avLst/>
          </a:prstGeom>
          <a:solidFill>
            <a:schemeClr val="lt2"/>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None/>
            </a:pPr>
            <a:r>
              <a:rPr lang="de" sz="1100">
                <a:latin typeface="DM Sans Medium"/>
                <a:ea typeface="DM Sans Medium"/>
                <a:cs typeface="DM Sans Medium"/>
                <a:sym typeface="DM Sans Medium"/>
              </a:rPr>
              <a:t>Nachfolgend haben wir Links zusammengestellt, die euch zu echten Pitch Decks führen, die von erfolgreichen Startups im Silicon Valley verwendet wurden, um Finanzierungsrunden in Höhe von mehreren Millionen USD zu erhalten. Wie ihr sehen werdet, unterscheidet sich jedes Pitch Deck von den anderen, je nach Reifegrad des Unternehmens, der Branche und dem Geschäftsmodell. Anhand dieser Beispiele könnt ihr euch fragen, was ihr in eurem Pitch Deck vermitteln müsst, um potenzielle Investoren und Investorinnen davon zu überzeugen, euch bei der Verwirklichung eurer Vision zu unterstützen!</a:t>
            </a:r>
            <a:endParaRPr sz="1100">
              <a:latin typeface="DM Sans Medium"/>
              <a:ea typeface="DM Sans Medium"/>
              <a:cs typeface="DM Sans Medium"/>
              <a:sym typeface="DM Sans Medium"/>
            </a:endParaRPr>
          </a:p>
          <a:p>
            <a:pPr marL="0" marR="0" lvl="0" indent="0" algn="ctr" rtl="0">
              <a:lnSpc>
                <a:spcPct val="100000"/>
              </a:lnSpc>
              <a:spcBef>
                <a:spcPts val="0"/>
              </a:spcBef>
              <a:spcAft>
                <a:spcPts val="0"/>
              </a:spcAft>
              <a:buNone/>
            </a:pPr>
            <a:endParaRPr sz="1100" b="1">
              <a:latin typeface="Helvetica Neue"/>
              <a:ea typeface="Helvetica Neue"/>
              <a:cs typeface="Helvetica Neue"/>
              <a:sym typeface="Helvetica Neue"/>
            </a:endParaRPr>
          </a:p>
          <a:p>
            <a:pPr marL="0" marR="0" lvl="0" indent="0" algn="ctr" rtl="0">
              <a:lnSpc>
                <a:spcPct val="100000"/>
              </a:lnSpc>
              <a:spcBef>
                <a:spcPts val="0"/>
              </a:spcBef>
              <a:spcAft>
                <a:spcPts val="0"/>
              </a:spcAft>
              <a:buNone/>
            </a:pPr>
            <a:endParaRPr sz="1100" b="1">
              <a:latin typeface="Helvetica Neue"/>
              <a:ea typeface="Helvetica Neue"/>
              <a:cs typeface="Helvetica Neue"/>
              <a:sym typeface="Helvetica Neue"/>
            </a:endParaRPr>
          </a:p>
        </p:txBody>
      </p:sp>
      <p:sp>
        <p:nvSpPr>
          <p:cNvPr id="576" name="Google Shape;576;p63"/>
          <p:cNvSpPr/>
          <p:nvPr/>
        </p:nvSpPr>
        <p:spPr>
          <a:xfrm>
            <a:off x="364796" y="2010330"/>
            <a:ext cx="4108200" cy="3137400"/>
          </a:xfrm>
          <a:prstGeom prst="rect">
            <a:avLst/>
          </a:prstGeom>
          <a:solidFill>
            <a:srgbClr val="FFFFFF"/>
          </a:solidFill>
          <a:ln>
            <a:noFill/>
          </a:ln>
          <a:effectLst>
            <a:outerShdw blurRad="330200" dist="166444" dir="5400000" rotWithShape="0">
              <a:srgbClr val="000000">
                <a:alpha val="1098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sp>
        <p:nvSpPr>
          <p:cNvPr id="577" name="Google Shape;577;p63"/>
          <p:cNvSpPr/>
          <p:nvPr/>
        </p:nvSpPr>
        <p:spPr>
          <a:xfrm>
            <a:off x="4738395" y="2010330"/>
            <a:ext cx="4056600" cy="3137400"/>
          </a:xfrm>
          <a:prstGeom prst="rect">
            <a:avLst/>
          </a:prstGeom>
          <a:solidFill>
            <a:srgbClr val="FFFFFF"/>
          </a:solidFill>
          <a:ln>
            <a:noFill/>
          </a:ln>
          <a:effectLst>
            <a:outerShdw blurRad="330200" dist="166444" dir="5400000" rotWithShape="0">
              <a:srgbClr val="000000">
                <a:alpha val="1098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sp>
        <p:nvSpPr>
          <p:cNvPr id="578" name="Google Shape;578;p63"/>
          <p:cNvSpPr txBox="1">
            <a:spLocks noGrp="1"/>
          </p:cNvSpPr>
          <p:nvPr>
            <p:ph type="title" idx="4294967295"/>
          </p:nvPr>
        </p:nvSpPr>
        <p:spPr>
          <a:xfrm>
            <a:off x="345839" y="272266"/>
            <a:ext cx="6985800" cy="661200"/>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rgbClr val="FFFFFF"/>
              </a:buClr>
              <a:buSzPts val="2400"/>
              <a:buFont typeface="DM Sans"/>
              <a:buNone/>
            </a:pPr>
            <a:r>
              <a:rPr lang="de" sz="2400">
                <a:solidFill>
                  <a:srgbClr val="FFFFFF"/>
                </a:solidFill>
                <a:latin typeface="DM Sans"/>
                <a:ea typeface="DM Sans"/>
                <a:cs typeface="DM Sans"/>
                <a:sym typeface="DM Sans"/>
              </a:rPr>
              <a:t>BEWÄHRTE PITCH DECKS</a:t>
            </a:r>
            <a:endParaRPr/>
          </a:p>
        </p:txBody>
      </p:sp>
      <p:sp>
        <p:nvSpPr>
          <p:cNvPr id="579" name="Google Shape;579;p63"/>
          <p:cNvSpPr txBox="1"/>
          <p:nvPr/>
        </p:nvSpPr>
        <p:spPr>
          <a:xfrm>
            <a:off x="615950" y="2247796"/>
            <a:ext cx="3466200" cy="951000"/>
          </a:xfrm>
          <a:prstGeom prst="rect">
            <a:avLst/>
          </a:prstGeom>
          <a:noFill/>
          <a:ln>
            <a:noFill/>
          </a:ln>
        </p:spPr>
        <p:txBody>
          <a:bodyPr spcFirstLastPara="1" wrap="square" lIns="6750" tIns="6750" rIns="6750" bIns="6750" anchor="t" anchorCtr="0">
            <a:spAutoFit/>
          </a:bodyPr>
          <a:lstStyle/>
          <a:p>
            <a:pPr marL="0" marR="0" lvl="0" indent="0" algn="l" rtl="0">
              <a:lnSpc>
                <a:spcPct val="130000"/>
              </a:lnSpc>
              <a:spcBef>
                <a:spcPts val="0"/>
              </a:spcBef>
              <a:spcAft>
                <a:spcPts val="0"/>
              </a:spcAft>
              <a:buClr>
                <a:srgbClr val="1A4B73"/>
              </a:buClr>
              <a:buSzPts val="900"/>
              <a:buFont typeface="DM Sans"/>
              <a:buNone/>
            </a:pPr>
            <a:endParaRPr sz="500"/>
          </a:p>
          <a:p>
            <a:pPr marL="0" marR="0" lvl="0" indent="0" algn="l" rtl="0">
              <a:lnSpc>
                <a:spcPct val="130000"/>
              </a:lnSpc>
              <a:spcBef>
                <a:spcPts val="0"/>
              </a:spcBef>
              <a:spcAft>
                <a:spcPts val="0"/>
              </a:spcAft>
              <a:buClr>
                <a:srgbClr val="1A4B73"/>
              </a:buClr>
              <a:buSzPts val="900"/>
              <a:buFont typeface="DM Sans"/>
              <a:buNone/>
            </a:pPr>
            <a:r>
              <a:rPr lang="de" sz="900" u="sng">
                <a:solidFill>
                  <a:schemeClr val="hlink"/>
                </a:solidFill>
                <a:latin typeface="DM Sans"/>
                <a:ea typeface="DM Sans"/>
                <a:cs typeface="DM Sans"/>
                <a:sym typeface="DM Sans"/>
                <a:hlinkClick r:id="rId3"/>
              </a:rPr>
              <a:t>30 Startup Pitch Decks aus dem Silicon Valley von Unternehmen wie AirBnB, Facebook, Square und Youtube inkl. Erklärungen, was ihr von ihnen lernen könnt </a:t>
            </a:r>
            <a:endParaRPr sz="500"/>
          </a:p>
          <a:p>
            <a:pPr marL="0" marR="0" lvl="0" indent="0" algn="l" rtl="0">
              <a:lnSpc>
                <a:spcPct val="130000"/>
              </a:lnSpc>
              <a:spcBef>
                <a:spcPts val="0"/>
              </a:spcBef>
              <a:spcAft>
                <a:spcPts val="0"/>
              </a:spcAft>
              <a:buClr>
                <a:srgbClr val="000000"/>
              </a:buClr>
              <a:buSzPts val="1100"/>
              <a:buFont typeface="DM Sans"/>
              <a:buNone/>
            </a:pPr>
            <a:endParaRPr sz="1100" b="1" i="0" u="none" strike="noStrike" cap="none">
              <a:solidFill>
                <a:srgbClr val="000000"/>
              </a:solidFill>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1A4B73"/>
              </a:buClr>
              <a:buSzPts val="900"/>
              <a:buFont typeface="DM Sans"/>
              <a:buNone/>
            </a:pPr>
            <a:endParaRPr sz="500"/>
          </a:p>
        </p:txBody>
      </p:sp>
      <p:sp>
        <p:nvSpPr>
          <p:cNvPr id="580" name="Google Shape;580;p63"/>
          <p:cNvSpPr txBox="1"/>
          <p:nvPr/>
        </p:nvSpPr>
        <p:spPr>
          <a:xfrm>
            <a:off x="4967895" y="2247795"/>
            <a:ext cx="3603600" cy="332400"/>
          </a:xfrm>
          <a:prstGeom prst="rect">
            <a:avLst/>
          </a:prstGeom>
          <a:noFill/>
          <a:ln>
            <a:noFill/>
          </a:ln>
        </p:spPr>
        <p:txBody>
          <a:bodyPr spcFirstLastPara="1" wrap="square" lIns="6750" tIns="6750" rIns="6750" bIns="6750" anchor="t" anchorCtr="0">
            <a:spAutoFit/>
          </a:bodyPr>
          <a:lstStyle/>
          <a:p>
            <a:pPr marL="0" marR="0" lvl="0" indent="0" algn="l" rtl="0">
              <a:lnSpc>
                <a:spcPct val="130000"/>
              </a:lnSpc>
              <a:spcBef>
                <a:spcPts val="0"/>
              </a:spcBef>
              <a:spcAft>
                <a:spcPts val="0"/>
              </a:spcAft>
              <a:buClr>
                <a:srgbClr val="000000"/>
              </a:buClr>
              <a:buSzPts val="900"/>
              <a:buFont typeface="DM Sans"/>
              <a:buNone/>
            </a:pPr>
            <a:r>
              <a:rPr lang="de" sz="900" u="sng">
                <a:solidFill>
                  <a:schemeClr val="hlink"/>
                </a:solidFill>
                <a:latin typeface="DM Sans"/>
                <a:ea typeface="DM Sans"/>
                <a:cs typeface="DM Sans"/>
                <a:sym typeface="DM Sans"/>
                <a:hlinkClick r:id="rId4"/>
              </a:rPr>
              <a:t>Eines der ersten Pitch Decks von LinkedIn mit Kommentar und Erläuterungen von LinkedIn-Gründer Reid Hoffman</a:t>
            </a:r>
            <a:endParaRPr sz="500"/>
          </a:p>
        </p:txBody>
      </p:sp>
      <p:pic>
        <p:nvPicPr>
          <p:cNvPr id="581" name="Google Shape;581;p63" descr="makers-of-tomorrow-horizontal-outline-blue.png"/>
          <p:cNvPicPr preferRelativeResize="0"/>
          <p:nvPr/>
        </p:nvPicPr>
        <p:blipFill rotWithShape="1">
          <a:blip r:embed="rId5">
            <a:alphaModFix/>
          </a:blip>
          <a:srcRect/>
          <a:stretch/>
        </p:blipFill>
        <p:spPr>
          <a:xfrm>
            <a:off x="7233002" y="412592"/>
            <a:ext cx="1530658" cy="380360"/>
          </a:xfrm>
          <a:prstGeom prst="rect">
            <a:avLst/>
          </a:prstGeom>
          <a:noFill/>
          <a:ln>
            <a:noFill/>
          </a:ln>
        </p:spPr>
      </p:pic>
      <p:pic>
        <p:nvPicPr>
          <p:cNvPr id="582" name="Google Shape;582;p63"/>
          <p:cNvPicPr preferRelativeResize="0"/>
          <p:nvPr/>
        </p:nvPicPr>
        <p:blipFill rotWithShape="1">
          <a:blip r:embed="rId6">
            <a:alphaModFix/>
          </a:blip>
          <a:srcRect l="25224" t="32759" r="24855" b="22604"/>
          <a:stretch/>
        </p:blipFill>
        <p:spPr>
          <a:xfrm>
            <a:off x="1201463" y="3249731"/>
            <a:ext cx="2434874" cy="1360719"/>
          </a:xfrm>
          <a:prstGeom prst="rect">
            <a:avLst/>
          </a:prstGeom>
          <a:noFill/>
          <a:ln>
            <a:noFill/>
          </a:ln>
        </p:spPr>
      </p:pic>
      <p:pic>
        <p:nvPicPr>
          <p:cNvPr id="583" name="Google Shape;583;p63"/>
          <p:cNvPicPr preferRelativeResize="0"/>
          <p:nvPr/>
        </p:nvPicPr>
        <p:blipFill rotWithShape="1">
          <a:blip r:embed="rId7">
            <a:alphaModFix/>
          </a:blip>
          <a:srcRect l="33494" t="14281" r="16290" b="39140"/>
          <a:stretch/>
        </p:blipFill>
        <p:spPr>
          <a:xfrm>
            <a:off x="5549275" y="3198800"/>
            <a:ext cx="2434849" cy="1411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64"/>
          <p:cNvSpPr txBox="1">
            <a:spLocks noGrp="1"/>
          </p:cNvSpPr>
          <p:nvPr>
            <p:ph type="title" idx="4294967295"/>
          </p:nvPr>
        </p:nvSpPr>
        <p:spPr>
          <a:xfrm>
            <a:off x="910915" y="699868"/>
            <a:ext cx="2385600" cy="661200"/>
          </a:xfrm>
          <a:prstGeom prst="rect">
            <a:avLst/>
          </a:prstGeom>
          <a:noFill/>
          <a:ln>
            <a:noFill/>
          </a:ln>
        </p:spPr>
        <p:txBody>
          <a:bodyPr spcFirstLastPara="1" wrap="square" lIns="0" tIns="0" rIns="0" bIns="0" anchor="b" anchorCtr="0">
            <a:normAutofit/>
          </a:bodyPr>
          <a:lstStyle/>
          <a:p>
            <a:pPr marL="0" lvl="0" indent="0" algn="ctr" rtl="0">
              <a:lnSpc>
                <a:spcPct val="100000"/>
              </a:lnSpc>
              <a:spcBef>
                <a:spcPts val="0"/>
              </a:spcBef>
              <a:spcAft>
                <a:spcPts val="0"/>
              </a:spcAft>
              <a:buClr>
                <a:srgbClr val="152538"/>
              </a:buClr>
              <a:buSzPts val="1200"/>
              <a:buFont typeface="DM Sans"/>
              <a:buNone/>
            </a:pPr>
            <a:r>
              <a:rPr lang="de" sz="1300" b="1">
                <a:solidFill>
                  <a:srgbClr val="152538"/>
                </a:solidFill>
                <a:latin typeface="DM Sans"/>
                <a:ea typeface="DM Sans"/>
                <a:cs typeface="DM Sans"/>
                <a:sym typeface="DM Sans"/>
              </a:rPr>
              <a:t>Makers of Tomorrow </a:t>
            </a:r>
            <a:br>
              <a:rPr lang="de" sz="1300" b="1">
                <a:solidFill>
                  <a:srgbClr val="152538"/>
                </a:solidFill>
                <a:latin typeface="DM Sans"/>
                <a:ea typeface="DM Sans"/>
                <a:cs typeface="DM Sans"/>
                <a:sym typeface="DM Sans"/>
              </a:rPr>
            </a:br>
            <a:r>
              <a:rPr lang="de" sz="1300">
                <a:latin typeface="DM Sans"/>
                <a:ea typeface="DM Sans"/>
                <a:cs typeface="DM Sans"/>
                <a:sym typeface="DM Sans"/>
              </a:rPr>
              <a:t>ist eine </a:t>
            </a:r>
            <a:r>
              <a:rPr lang="de" sz="1300"/>
              <a:t>Initiative</a:t>
            </a:r>
            <a:r>
              <a:rPr lang="de" sz="1300">
                <a:latin typeface="DM Sans"/>
                <a:ea typeface="DM Sans"/>
                <a:cs typeface="DM Sans"/>
                <a:sym typeface="DM Sans"/>
              </a:rPr>
              <a:t> von</a:t>
            </a:r>
            <a:endParaRPr sz="1300"/>
          </a:p>
        </p:txBody>
      </p:sp>
      <p:sp>
        <p:nvSpPr>
          <p:cNvPr id="589" name="Google Shape;589;p64"/>
          <p:cNvSpPr txBox="1"/>
          <p:nvPr/>
        </p:nvSpPr>
        <p:spPr>
          <a:xfrm>
            <a:off x="3379292" y="699868"/>
            <a:ext cx="2385600" cy="661200"/>
          </a:xfrm>
          <a:prstGeom prst="rect">
            <a:avLst/>
          </a:prstGeom>
          <a:noFill/>
          <a:ln>
            <a:noFill/>
          </a:ln>
        </p:spPr>
        <p:txBody>
          <a:bodyPr spcFirstLastPara="1" wrap="square" lIns="0" tIns="0" rIns="0" bIns="0" anchor="b" anchorCtr="0">
            <a:normAutofit/>
          </a:bodyPr>
          <a:lstStyle/>
          <a:p>
            <a:pPr marL="0" marR="0" lvl="0" indent="0" algn="ctr" rtl="0">
              <a:lnSpc>
                <a:spcPct val="100000"/>
              </a:lnSpc>
              <a:spcBef>
                <a:spcPts val="0"/>
              </a:spcBef>
              <a:spcAft>
                <a:spcPts val="0"/>
              </a:spcAft>
              <a:buClr>
                <a:srgbClr val="152538"/>
              </a:buClr>
              <a:buSzPts val="1200"/>
              <a:buFont typeface="DM Sans"/>
              <a:buNone/>
            </a:pPr>
            <a:r>
              <a:rPr lang="de" sz="1200" b="0" i="0" u="none" strike="noStrike" cap="none">
                <a:solidFill>
                  <a:srgbClr val="152538"/>
                </a:solidFill>
                <a:latin typeface="DM Sans"/>
                <a:ea typeface="DM Sans"/>
                <a:cs typeface="DM Sans"/>
                <a:sym typeface="DM Sans"/>
              </a:rPr>
              <a:t>unterstützt von</a:t>
            </a:r>
            <a:endParaRPr sz="500"/>
          </a:p>
        </p:txBody>
      </p:sp>
      <p:sp>
        <p:nvSpPr>
          <p:cNvPr id="590" name="Google Shape;590;p64"/>
          <p:cNvSpPr txBox="1"/>
          <p:nvPr/>
        </p:nvSpPr>
        <p:spPr>
          <a:xfrm>
            <a:off x="5847669" y="699868"/>
            <a:ext cx="2385600" cy="661200"/>
          </a:xfrm>
          <a:prstGeom prst="rect">
            <a:avLst/>
          </a:prstGeom>
          <a:noFill/>
          <a:ln>
            <a:noFill/>
          </a:ln>
        </p:spPr>
        <p:txBody>
          <a:bodyPr spcFirstLastPara="1" wrap="square" lIns="0" tIns="0" rIns="0" bIns="0" anchor="b" anchorCtr="0">
            <a:normAutofit/>
          </a:bodyPr>
          <a:lstStyle/>
          <a:p>
            <a:pPr marL="0" marR="0" lvl="0" indent="0" algn="ctr" rtl="0">
              <a:lnSpc>
                <a:spcPct val="100000"/>
              </a:lnSpc>
              <a:spcBef>
                <a:spcPts val="0"/>
              </a:spcBef>
              <a:spcAft>
                <a:spcPts val="0"/>
              </a:spcAft>
              <a:buClr>
                <a:srgbClr val="152538"/>
              </a:buClr>
              <a:buSzPts val="1200"/>
              <a:buFont typeface="DM Sans"/>
              <a:buNone/>
            </a:pPr>
            <a:r>
              <a:rPr lang="de" sz="1200" b="0" i="0" u="none" strike="noStrike" cap="none">
                <a:solidFill>
                  <a:srgbClr val="152538"/>
                </a:solidFill>
                <a:latin typeface="DM Sans"/>
                <a:ea typeface="DM Sans"/>
                <a:cs typeface="DM Sans"/>
                <a:sym typeface="DM Sans"/>
              </a:rPr>
              <a:t>In Zusammenarbeit mit</a:t>
            </a:r>
            <a:endParaRPr sz="500"/>
          </a:p>
        </p:txBody>
      </p:sp>
      <p:pic>
        <p:nvPicPr>
          <p:cNvPr id="591" name="Google Shape;591;p64" descr="logo-bk.png"/>
          <p:cNvPicPr preferRelativeResize="0"/>
          <p:nvPr/>
        </p:nvPicPr>
        <p:blipFill rotWithShape="1">
          <a:blip r:embed="rId3">
            <a:alphaModFix/>
          </a:blip>
          <a:srcRect/>
          <a:stretch/>
        </p:blipFill>
        <p:spPr>
          <a:xfrm>
            <a:off x="1105829" y="1754221"/>
            <a:ext cx="1995589" cy="832535"/>
          </a:xfrm>
          <a:prstGeom prst="rect">
            <a:avLst/>
          </a:prstGeom>
          <a:noFill/>
          <a:ln>
            <a:noFill/>
          </a:ln>
        </p:spPr>
      </p:pic>
      <p:pic>
        <p:nvPicPr>
          <p:cNvPr id="592" name="Google Shape;592;p64" descr="logo-digitalrat.png"/>
          <p:cNvPicPr preferRelativeResize="0"/>
          <p:nvPr/>
        </p:nvPicPr>
        <p:blipFill rotWithShape="1">
          <a:blip r:embed="rId4">
            <a:alphaModFix/>
          </a:blip>
          <a:srcRect/>
          <a:stretch/>
        </p:blipFill>
        <p:spPr>
          <a:xfrm>
            <a:off x="3574205" y="1656635"/>
            <a:ext cx="1995589" cy="832535"/>
          </a:xfrm>
          <a:prstGeom prst="rect">
            <a:avLst/>
          </a:prstGeom>
          <a:noFill/>
          <a:ln>
            <a:noFill/>
          </a:ln>
        </p:spPr>
      </p:pic>
      <p:pic>
        <p:nvPicPr>
          <p:cNvPr id="593" name="Google Shape;593;p64" descr="logo-ds.png"/>
          <p:cNvPicPr preferRelativeResize="0"/>
          <p:nvPr/>
        </p:nvPicPr>
        <p:blipFill rotWithShape="1">
          <a:blip r:embed="rId5">
            <a:alphaModFix/>
          </a:blip>
          <a:srcRect/>
          <a:stretch/>
        </p:blipFill>
        <p:spPr>
          <a:xfrm>
            <a:off x="3574205" y="2646064"/>
            <a:ext cx="1995589" cy="832535"/>
          </a:xfrm>
          <a:prstGeom prst="rect">
            <a:avLst/>
          </a:prstGeom>
          <a:noFill/>
          <a:ln>
            <a:noFill/>
          </a:ln>
        </p:spPr>
      </p:pic>
      <p:pic>
        <p:nvPicPr>
          <p:cNvPr id="594" name="Google Shape;594;p64" descr="logo-germantech.png"/>
          <p:cNvPicPr preferRelativeResize="0"/>
          <p:nvPr/>
        </p:nvPicPr>
        <p:blipFill rotWithShape="1">
          <a:blip r:embed="rId6">
            <a:alphaModFix/>
          </a:blip>
          <a:srcRect/>
          <a:stretch/>
        </p:blipFill>
        <p:spPr>
          <a:xfrm>
            <a:off x="6042582" y="1656635"/>
            <a:ext cx="1995589" cy="832535"/>
          </a:xfrm>
          <a:prstGeom prst="rect">
            <a:avLst/>
          </a:prstGeom>
          <a:noFill/>
          <a:ln>
            <a:noFill/>
          </a:ln>
        </p:spPr>
      </p:pic>
      <p:pic>
        <p:nvPicPr>
          <p:cNvPr id="595" name="Google Shape;595;p64" descr="logo-hrk.png"/>
          <p:cNvPicPr preferRelativeResize="0"/>
          <p:nvPr/>
        </p:nvPicPr>
        <p:blipFill rotWithShape="1">
          <a:blip r:embed="rId7">
            <a:alphaModFix/>
          </a:blip>
          <a:srcRect/>
          <a:stretch/>
        </p:blipFill>
        <p:spPr>
          <a:xfrm>
            <a:off x="3574205" y="3611097"/>
            <a:ext cx="1995589" cy="832535"/>
          </a:xfrm>
          <a:prstGeom prst="rect">
            <a:avLst/>
          </a:prstGeom>
          <a:noFill/>
          <a:ln>
            <a:noFill/>
          </a:ln>
        </p:spPr>
      </p:pic>
      <p:pic>
        <p:nvPicPr>
          <p:cNvPr id="596" name="Google Shape;596;p64" descr="logo-leuphana.png"/>
          <p:cNvPicPr preferRelativeResize="0"/>
          <p:nvPr/>
        </p:nvPicPr>
        <p:blipFill rotWithShape="1">
          <a:blip r:embed="rId8">
            <a:alphaModFix/>
          </a:blip>
          <a:srcRect/>
          <a:stretch/>
        </p:blipFill>
        <p:spPr>
          <a:xfrm>
            <a:off x="6042582" y="2646064"/>
            <a:ext cx="1995589" cy="832535"/>
          </a:xfrm>
          <a:prstGeom prst="rect">
            <a:avLst/>
          </a:prstGeom>
          <a:noFill/>
          <a:ln>
            <a:noFill/>
          </a:ln>
        </p:spPr>
      </p:pic>
      <p:sp>
        <p:nvSpPr>
          <p:cNvPr id="597" name="Google Shape;597;p64"/>
          <p:cNvSpPr txBox="1"/>
          <p:nvPr/>
        </p:nvSpPr>
        <p:spPr>
          <a:xfrm>
            <a:off x="1049400" y="4483325"/>
            <a:ext cx="7045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 sz="2000">
                <a:solidFill>
                  <a:srgbClr val="222222"/>
                </a:solidFill>
                <a:latin typeface="DM Sans"/>
                <a:ea typeface="DM Sans"/>
                <a:cs typeface="DM Sans"/>
                <a:sym typeface="DM Sans"/>
              </a:rPr>
              <a:t>www.makers-of-tomorrow.com</a:t>
            </a:r>
            <a:endParaRPr sz="2000">
              <a:solidFill>
                <a:srgbClr val="222222"/>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43"/>
        <p:cNvGrpSpPr/>
        <p:nvPr/>
      </p:nvGrpSpPr>
      <p:grpSpPr>
        <a:xfrm>
          <a:off x="0" y="0"/>
          <a:ext cx="0" cy="0"/>
          <a:chOff x="0" y="0"/>
          <a:chExt cx="0" cy="0"/>
        </a:xfrm>
      </p:grpSpPr>
      <p:sp>
        <p:nvSpPr>
          <p:cNvPr id="444" name="Google Shape;444;p46"/>
          <p:cNvSpPr txBox="1">
            <a:spLocks noGrp="1"/>
          </p:cNvSpPr>
          <p:nvPr>
            <p:ph type="title" idx="4294967295"/>
          </p:nvPr>
        </p:nvSpPr>
        <p:spPr>
          <a:xfrm>
            <a:off x="1079113" y="272266"/>
            <a:ext cx="6985800" cy="661200"/>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rgbClr val="FFFFFF"/>
              </a:buClr>
              <a:buSzPts val="3000"/>
              <a:buFont typeface="DM Sans"/>
              <a:buNone/>
            </a:pPr>
            <a:r>
              <a:rPr lang="de" sz="3000" b="1">
                <a:solidFill>
                  <a:srgbClr val="FFFFFF"/>
                </a:solidFill>
                <a:latin typeface="DM Sans"/>
                <a:ea typeface="DM Sans"/>
                <a:cs typeface="DM Sans"/>
                <a:sym typeface="DM Sans"/>
              </a:rPr>
              <a:t>Inhaltsverzeichnis</a:t>
            </a:r>
            <a:endParaRPr/>
          </a:p>
        </p:txBody>
      </p:sp>
      <p:sp>
        <p:nvSpPr>
          <p:cNvPr id="445" name="Google Shape;445;p46"/>
          <p:cNvSpPr txBox="1"/>
          <p:nvPr/>
        </p:nvSpPr>
        <p:spPr>
          <a:xfrm>
            <a:off x="1080484" y="1506468"/>
            <a:ext cx="6622800" cy="1246500"/>
          </a:xfrm>
          <a:prstGeom prst="rect">
            <a:avLst/>
          </a:prstGeom>
          <a:noFill/>
          <a:ln>
            <a:noFill/>
          </a:ln>
        </p:spPr>
        <p:txBody>
          <a:bodyPr spcFirstLastPara="1" wrap="square" lIns="6750" tIns="6750" rIns="6750" bIns="6750" anchor="t" anchorCtr="0">
            <a:spAutoFit/>
          </a:bodyPr>
          <a:lstStyle/>
          <a:p>
            <a:pPr marL="0" lvl="0" indent="0" algn="l" rtl="0">
              <a:lnSpc>
                <a:spcPct val="115000"/>
              </a:lnSpc>
              <a:spcBef>
                <a:spcPts val="0"/>
              </a:spcBef>
              <a:spcAft>
                <a:spcPts val="0"/>
              </a:spcAft>
              <a:buNone/>
            </a:pPr>
            <a:r>
              <a:rPr lang="de" sz="1800">
                <a:solidFill>
                  <a:schemeClr val="lt1"/>
                </a:solidFill>
                <a:latin typeface="DM Sans"/>
                <a:ea typeface="DM Sans"/>
                <a:cs typeface="DM Sans"/>
                <a:sym typeface="DM Sans"/>
              </a:rPr>
              <a:t>Einleitung zu dieser Präsentation (Seite 3)</a:t>
            </a:r>
            <a:endParaRPr sz="1800">
              <a:solidFill>
                <a:schemeClr val="lt1"/>
              </a:solidFill>
              <a:latin typeface="DM Sans"/>
              <a:ea typeface="DM Sans"/>
              <a:cs typeface="DM Sans"/>
              <a:sym typeface="DM Sans"/>
            </a:endParaRPr>
          </a:p>
          <a:p>
            <a:pPr marL="0" lvl="0" indent="0" algn="l" rtl="0">
              <a:lnSpc>
                <a:spcPct val="115000"/>
              </a:lnSpc>
              <a:spcBef>
                <a:spcPts val="0"/>
              </a:spcBef>
              <a:spcAft>
                <a:spcPts val="0"/>
              </a:spcAft>
              <a:buNone/>
            </a:pPr>
            <a:r>
              <a:rPr lang="de" sz="1800">
                <a:solidFill>
                  <a:schemeClr val="lt1"/>
                </a:solidFill>
                <a:latin typeface="DM Sans"/>
                <a:ea typeface="DM Sans"/>
                <a:cs typeface="DM Sans"/>
                <a:sym typeface="DM Sans"/>
              </a:rPr>
              <a:t>Pitch Deck Vorlage (Seite 5)</a:t>
            </a:r>
            <a:endParaRPr sz="1800">
              <a:solidFill>
                <a:schemeClr val="lt1"/>
              </a:solidFill>
              <a:latin typeface="DM Sans"/>
              <a:ea typeface="DM Sans"/>
              <a:cs typeface="DM Sans"/>
              <a:sym typeface="DM Sans"/>
            </a:endParaRPr>
          </a:p>
          <a:p>
            <a:pPr marL="0" lvl="0" indent="0" algn="l" rtl="0">
              <a:lnSpc>
                <a:spcPct val="115000"/>
              </a:lnSpc>
              <a:spcBef>
                <a:spcPts val="0"/>
              </a:spcBef>
              <a:spcAft>
                <a:spcPts val="0"/>
              </a:spcAft>
              <a:buNone/>
            </a:pPr>
            <a:r>
              <a:rPr lang="de" sz="1800">
                <a:solidFill>
                  <a:schemeClr val="lt1"/>
                </a:solidFill>
                <a:latin typeface="DM Sans"/>
                <a:ea typeface="DM Sans"/>
                <a:cs typeface="DM Sans"/>
                <a:sym typeface="DM Sans"/>
              </a:rPr>
              <a:t>Bewährte Beispiele für Pitch Decks (Seite 18)</a:t>
            </a:r>
            <a:endParaRPr sz="1800">
              <a:solidFill>
                <a:schemeClr val="lt1"/>
              </a:solidFill>
              <a:latin typeface="DM Sans"/>
              <a:ea typeface="DM Sans"/>
              <a:cs typeface="DM Sans"/>
              <a:sym typeface="DM Sans"/>
            </a:endParaRPr>
          </a:p>
          <a:p>
            <a:pPr marL="0" lvl="0" indent="0" algn="l" rtl="0">
              <a:lnSpc>
                <a:spcPct val="115000"/>
              </a:lnSpc>
              <a:spcBef>
                <a:spcPts val="0"/>
              </a:spcBef>
              <a:spcAft>
                <a:spcPts val="0"/>
              </a:spcAft>
              <a:buNone/>
            </a:pPr>
            <a:endParaRPr sz="1800">
              <a:solidFill>
                <a:schemeClr val="lt1"/>
              </a:solidFill>
              <a:latin typeface="DM Sans"/>
              <a:ea typeface="DM Sans"/>
              <a:cs typeface="DM Sans"/>
              <a:sym typeface="DM Sans"/>
            </a:endParaRPr>
          </a:p>
        </p:txBody>
      </p:sp>
      <p:pic>
        <p:nvPicPr>
          <p:cNvPr id="446" name="Google Shape;446;p46" descr="makers-of-tomorrow-horizontal-outline-blue.png"/>
          <p:cNvPicPr preferRelativeResize="0"/>
          <p:nvPr/>
        </p:nvPicPr>
        <p:blipFill rotWithShape="1">
          <a:blip r:embed="rId3">
            <a:alphaModFix/>
          </a:blip>
          <a:srcRect/>
          <a:stretch/>
        </p:blipFill>
        <p:spPr>
          <a:xfrm>
            <a:off x="7233002" y="412592"/>
            <a:ext cx="1530658" cy="38036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0"/>
        <p:cNvGrpSpPr/>
        <p:nvPr/>
      </p:nvGrpSpPr>
      <p:grpSpPr>
        <a:xfrm>
          <a:off x="0" y="0"/>
          <a:ext cx="0" cy="0"/>
          <a:chOff x="0" y="0"/>
          <a:chExt cx="0" cy="0"/>
        </a:xfrm>
      </p:grpSpPr>
      <p:pic>
        <p:nvPicPr>
          <p:cNvPr id="451" name="Google Shape;451;p47" descr="Image"/>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452" name="Google Shape;452;p47" descr="Image"/>
          <p:cNvPicPr preferRelativeResize="0"/>
          <p:nvPr/>
        </p:nvPicPr>
        <p:blipFill rotWithShape="1">
          <a:blip r:embed="rId4">
            <a:alphaModFix/>
          </a:blip>
          <a:srcRect/>
          <a:stretch/>
        </p:blipFill>
        <p:spPr>
          <a:xfrm>
            <a:off x="497841" y="331178"/>
            <a:ext cx="8243568" cy="4576393"/>
          </a:xfrm>
          <a:prstGeom prst="rect">
            <a:avLst/>
          </a:prstGeom>
          <a:noFill/>
          <a:ln>
            <a:noFill/>
          </a:ln>
        </p:spPr>
      </p:pic>
      <p:sp>
        <p:nvSpPr>
          <p:cNvPr id="453" name="Google Shape;453;p47"/>
          <p:cNvSpPr txBox="1">
            <a:spLocks noGrp="1"/>
          </p:cNvSpPr>
          <p:nvPr>
            <p:ph type="title"/>
          </p:nvPr>
        </p:nvSpPr>
        <p:spPr>
          <a:xfrm>
            <a:off x="666750" y="862013"/>
            <a:ext cx="7810500" cy="3184500"/>
          </a:xfrm>
          <a:prstGeom prst="rect">
            <a:avLst/>
          </a:prstGeom>
          <a:noFill/>
          <a:ln>
            <a:noFill/>
          </a:ln>
        </p:spPr>
        <p:txBody>
          <a:bodyPr spcFirstLastPara="1" wrap="square" lIns="19050" tIns="19050" rIns="19050" bIns="19050" anchor="ctr" anchorCtr="0">
            <a:normAutofit/>
          </a:bodyPr>
          <a:lstStyle/>
          <a:p>
            <a:pPr marL="0" marR="0" lvl="0" indent="0" algn="ctr" rtl="0">
              <a:lnSpc>
                <a:spcPct val="80000"/>
              </a:lnSpc>
              <a:spcBef>
                <a:spcPts val="0"/>
              </a:spcBef>
              <a:spcAft>
                <a:spcPts val="0"/>
              </a:spcAft>
              <a:buClr>
                <a:srgbClr val="FFFFFF"/>
              </a:buClr>
              <a:buSzPts val="7500"/>
              <a:buFont typeface="DM Sans"/>
              <a:buNone/>
            </a:pPr>
            <a:r>
              <a:rPr lang="de" sz="7500">
                <a:solidFill>
                  <a:srgbClr val="FFFFFF"/>
                </a:solidFill>
                <a:latin typeface="DM Sans"/>
                <a:ea typeface="DM Sans"/>
                <a:cs typeface="DM Sans"/>
                <a:sym typeface="DM Sans"/>
              </a:rPr>
              <a:t>Einleitung zu dieser Präsentation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48"/>
          <p:cNvSpPr/>
          <p:nvPr/>
        </p:nvSpPr>
        <p:spPr>
          <a:xfrm>
            <a:off x="0" y="0"/>
            <a:ext cx="9144000" cy="1205700"/>
          </a:xfrm>
          <a:prstGeom prst="rect">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sp>
        <p:nvSpPr>
          <p:cNvPr id="459" name="Google Shape;459;p48"/>
          <p:cNvSpPr txBox="1">
            <a:spLocks noGrp="1"/>
          </p:cNvSpPr>
          <p:nvPr>
            <p:ph type="title" idx="4294967295"/>
          </p:nvPr>
        </p:nvSpPr>
        <p:spPr>
          <a:xfrm>
            <a:off x="345839" y="272266"/>
            <a:ext cx="6985800" cy="661200"/>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rgbClr val="FFFFFF"/>
              </a:buClr>
              <a:buSzPct val="100000"/>
              <a:buFont typeface="DM Sans"/>
              <a:buNone/>
            </a:pPr>
            <a:r>
              <a:rPr lang="de" sz="2400">
                <a:solidFill>
                  <a:srgbClr val="FFFFFF"/>
                </a:solidFill>
                <a:latin typeface="DM Sans"/>
                <a:ea typeface="DM Sans"/>
                <a:cs typeface="DM Sans"/>
                <a:sym typeface="DM Sans"/>
              </a:rPr>
              <a:t>Intro</a:t>
            </a:r>
            <a:endParaRPr/>
          </a:p>
          <a:p>
            <a:pPr marL="0" lvl="0" indent="0" algn="l" rtl="0">
              <a:lnSpc>
                <a:spcPct val="100000"/>
              </a:lnSpc>
              <a:spcBef>
                <a:spcPts val="0"/>
              </a:spcBef>
              <a:spcAft>
                <a:spcPts val="0"/>
              </a:spcAft>
              <a:buClr>
                <a:schemeClr val="dk1"/>
              </a:buClr>
              <a:buSzPct val="28571"/>
              <a:buFont typeface="DM Sans"/>
              <a:buNone/>
            </a:pPr>
            <a:endParaRPr/>
          </a:p>
        </p:txBody>
      </p:sp>
      <p:sp>
        <p:nvSpPr>
          <p:cNvPr id="460" name="Google Shape;460;p48"/>
          <p:cNvSpPr txBox="1"/>
          <p:nvPr/>
        </p:nvSpPr>
        <p:spPr>
          <a:xfrm>
            <a:off x="347198" y="1506475"/>
            <a:ext cx="7919700" cy="3815700"/>
          </a:xfrm>
          <a:prstGeom prst="rect">
            <a:avLst/>
          </a:prstGeom>
          <a:noFill/>
          <a:ln>
            <a:noFill/>
          </a:ln>
        </p:spPr>
        <p:txBody>
          <a:bodyPr spcFirstLastPara="1" wrap="square" lIns="6750" tIns="6750" rIns="6750" bIns="6750" anchor="t" anchorCtr="0">
            <a:spAutoFit/>
          </a:bodyPr>
          <a:lstStyle/>
          <a:p>
            <a:pPr marL="0" marR="0" lvl="0" indent="0" algn="l" rtl="0">
              <a:lnSpc>
                <a:spcPct val="100000"/>
              </a:lnSpc>
              <a:spcBef>
                <a:spcPts val="0"/>
              </a:spcBef>
              <a:spcAft>
                <a:spcPts val="0"/>
              </a:spcAft>
              <a:buNone/>
            </a:pPr>
            <a:r>
              <a:rPr lang="de" sz="1300">
                <a:latin typeface="DM Sans"/>
                <a:ea typeface="DM Sans"/>
                <a:cs typeface="DM Sans"/>
                <a:sym typeface="DM Sans"/>
              </a:rPr>
              <a:t>Diese Präsentation soll euch einen Überblick darüber geben, wie Pitch-Präsentationen für Start-ups aufgebaut sind, um Geld von Business Angels, Risikokapitalgebenden und Angel-Investoren und -Investorinnen zu erhalten. </a:t>
            </a:r>
            <a:endParaRPr sz="1300">
              <a:latin typeface="DM Sans"/>
              <a:ea typeface="DM Sans"/>
              <a:cs typeface="DM Sans"/>
              <a:sym typeface="DM Sans"/>
            </a:endParaRPr>
          </a:p>
          <a:p>
            <a:pPr marL="0" marR="0" lvl="0" indent="0" algn="l" rtl="0">
              <a:lnSpc>
                <a:spcPct val="100000"/>
              </a:lnSpc>
              <a:spcBef>
                <a:spcPts val="0"/>
              </a:spcBef>
              <a:spcAft>
                <a:spcPts val="0"/>
              </a:spcAft>
              <a:buNone/>
            </a:pPr>
            <a:endParaRPr sz="1300">
              <a:latin typeface="DM Sans"/>
              <a:ea typeface="DM Sans"/>
              <a:cs typeface="DM Sans"/>
              <a:sym typeface="DM Sans"/>
            </a:endParaRPr>
          </a:p>
          <a:p>
            <a:pPr marL="0" marR="0" lvl="0" indent="0" algn="l" rtl="0">
              <a:lnSpc>
                <a:spcPct val="100000"/>
              </a:lnSpc>
              <a:spcBef>
                <a:spcPts val="0"/>
              </a:spcBef>
              <a:spcAft>
                <a:spcPts val="0"/>
              </a:spcAft>
              <a:buNone/>
            </a:pPr>
            <a:r>
              <a:rPr lang="de" sz="1300">
                <a:latin typeface="DM Sans"/>
                <a:ea typeface="DM Sans"/>
                <a:cs typeface="DM Sans"/>
                <a:sym typeface="DM Sans"/>
              </a:rPr>
              <a:t>Ein Pitch Deck ist eine kurze Präsentation, die in der Regel für Investoren und Investorinnen erstellt wird, um ihnen einen Überblick über Ihr Unternehmen zu geben.</a:t>
            </a:r>
            <a:endParaRPr sz="1300">
              <a:latin typeface="DM Sans"/>
              <a:ea typeface="DM Sans"/>
              <a:cs typeface="DM Sans"/>
              <a:sym typeface="DM Sans"/>
            </a:endParaRPr>
          </a:p>
          <a:p>
            <a:pPr marL="0" marR="0" lvl="0" indent="0" algn="l" rtl="0">
              <a:lnSpc>
                <a:spcPct val="100000"/>
              </a:lnSpc>
              <a:spcBef>
                <a:spcPts val="0"/>
              </a:spcBef>
              <a:spcAft>
                <a:spcPts val="0"/>
              </a:spcAft>
              <a:buNone/>
            </a:pPr>
            <a:endParaRPr sz="1300">
              <a:latin typeface="DM Sans"/>
              <a:ea typeface="DM Sans"/>
              <a:cs typeface="DM Sans"/>
              <a:sym typeface="DM Sans"/>
            </a:endParaRPr>
          </a:p>
          <a:p>
            <a:pPr marL="0" marR="0" lvl="0" indent="0" algn="l" rtl="0">
              <a:lnSpc>
                <a:spcPct val="100000"/>
              </a:lnSpc>
              <a:spcBef>
                <a:spcPts val="0"/>
              </a:spcBef>
              <a:spcAft>
                <a:spcPts val="0"/>
              </a:spcAft>
              <a:buNone/>
            </a:pPr>
            <a:r>
              <a:rPr lang="de" sz="1300">
                <a:latin typeface="DM Sans"/>
                <a:ea typeface="DM Sans"/>
                <a:cs typeface="DM Sans"/>
                <a:sym typeface="DM Sans"/>
              </a:rPr>
              <a:t>Die Erstellung einer prägnanten Pitchdeck-Präsentation ist nicht einfach, vor allem, wenn man dies noch nie getan haben. Deshalb haben wir im Folgenden dieser Präsentation eine Mustervorlage für ein Pitch Deck mit Inhaltsvorschlägen erstellt. Auch wenn ihr derzeit nicht plant, Geld zu beschaffen, kann es sehr hilfreich sein, die Hauptpfeiler der Startup-Idee aufzuschreiben, um sie auf Klarheit und Vollständigkeit zu überprüfen. Natürlich könnt ihr das Pitch Deck auch nutzen, um Feedback von Familie, Freunden und Freundinnen einzuholen.</a:t>
            </a:r>
            <a:endParaRPr sz="1300">
              <a:latin typeface="DM Sans"/>
              <a:ea typeface="DM Sans"/>
              <a:cs typeface="DM Sans"/>
              <a:sym typeface="DM Sans"/>
            </a:endParaRPr>
          </a:p>
          <a:p>
            <a:pPr marL="0" marR="0" lvl="0" indent="0" algn="l" rtl="0">
              <a:lnSpc>
                <a:spcPct val="100000"/>
              </a:lnSpc>
              <a:spcBef>
                <a:spcPts val="0"/>
              </a:spcBef>
              <a:spcAft>
                <a:spcPts val="0"/>
              </a:spcAft>
              <a:buNone/>
            </a:pPr>
            <a:endParaRPr sz="1300">
              <a:latin typeface="DM Sans"/>
              <a:ea typeface="DM Sans"/>
              <a:cs typeface="DM Sans"/>
              <a:sym typeface="DM Sans"/>
            </a:endParaRPr>
          </a:p>
          <a:p>
            <a:pPr marL="0" marR="0" lvl="0" indent="0" algn="l" rtl="0">
              <a:lnSpc>
                <a:spcPct val="100000"/>
              </a:lnSpc>
              <a:spcBef>
                <a:spcPts val="0"/>
              </a:spcBef>
              <a:spcAft>
                <a:spcPts val="0"/>
              </a:spcAft>
              <a:buNone/>
            </a:pPr>
            <a:r>
              <a:rPr lang="de" sz="1300">
                <a:latin typeface="DM Sans"/>
                <a:ea typeface="DM Sans"/>
                <a:cs typeface="DM Sans"/>
                <a:sym typeface="DM Sans"/>
              </a:rPr>
              <a:t>Im Anschluss an die Pitchdeck-Vorlage haben wir zwei Links zusammengestellt, die euch zu Best-Practice-Beispielen für Pitch Decks von Startups wie Facebook, AirBnB, LinkedIn und YouTube führen.</a:t>
            </a:r>
            <a:endParaRPr sz="1300">
              <a:latin typeface="DM Sans"/>
              <a:ea typeface="DM Sans"/>
              <a:cs typeface="DM Sans"/>
              <a:sym typeface="DM Sans"/>
            </a:endParaRPr>
          </a:p>
          <a:p>
            <a:pPr marL="0" marR="0" lvl="0" indent="0" algn="l" rtl="0">
              <a:lnSpc>
                <a:spcPct val="100000"/>
              </a:lnSpc>
              <a:spcBef>
                <a:spcPts val="0"/>
              </a:spcBef>
              <a:spcAft>
                <a:spcPts val="0"/>
              </a:spcAft>
              <a:buNone/>
            </a:pPr>
            <a:endParaRPr sz="1300">
              <a:latin typeface="DM Sans"/>
              <a:ea typeface="DM Sans"/>
              <a:cs typeface="DM Sans"/>
              <a:sym typeface="DM Sans"/>
            </a:endParaRPr>
          </a:p>
          <a:p>
            <a:pPr marL="0" marR="0" lvl="0" indent="0" algn="l" rtl="0">
              <a:lnSpc>
                <a:spcPct val="100000"/>
              </a:lnSpc>
              <a:spcBef>
                <a:spcPts val="0"/>
              </a:spcBef>
              <a:spcAft>
                <a:spcPts val="0"/>
              </a:spcAft>
              <a:buNone/>
            </a:pPr>
            <a:endParaRPr sz="1300">
              <a:latin typeface="DM Sans"/>
              <a:ea typeface="DM Sans"/>
              <a:cs typeface="DM Sans"/>
              <a:sym typeface="DM Sans"/>
            </a:endParaRPr>
          </a:p>
        </p:txBody>
      </p:sp>
      <p:pic>
        <p:nvPicPr>
          <p:cNvPr id="461" name="Google Shape;461;p48" descr="makers-of-tomorrow-horizontal-outline-blue.png"/>
          <p:cNvPicPr preferRelativeResize="0"/>
          <p:nvPr/>
        </p:nvPicPr>
        <p:blipFill rotWithShape="1">
          <a:blip r:embed="rId3">
            <a:alphaModFix/>
          </a:blip>
          <a:srcRect/>
          <a:stretch/>
        </p:blipFill>
        <p:spPr>
          <a:xfrm>
            <a:off x="7233002" y="412592"/>
            <a:ext cx="1530658" cy="3803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5"/>
        <p:cNvGrpSpPr/>
        <p:nvPr/>
      </p:nvGrpSpPr>
      <p:grpSpPr>
        <a:xfrm>
          <a:off x="0" y="0"/>
          <a:ext cx="0" cy="0"/>
          <a:chOff x="0" y="0"/>
          <a:chExt cx="0" cy="0"/>
        </a:xfrm>
      </p:grpSpPr>
      <p:pic>
        <p:nvPicPr>
          <p:cNvPr id="466" name="Google Shape;466;p49" descr="Image"/>
          <p:cNvPicPr preferRelativeResize="0"/>
          <p:nvPr/>
        </p:nvPicPr>
        <p:blipFill rotWithShape="1">
          <a:blip r:embed="rId3">
            <a:alphaModFix/>
          </a:blip>
          <a:srcRect/>
          <a:stretch/>
        </p:blipFill>
        <p:spPr>
          <a:xfrm>
            <a:off x="497841" y="331178"/>
            <a:ext cx="8243568" cy="4576393"/>
          </a:xfrm>
          <a:prstGeom prst="rect">
            <a:avLst/>
          </a:prstGeom>
          <a:noFill/>
          <a:ln>
            <a:noFill/>
          </a:ln>
        </p:spPr>
      </p:pic>
      <p:sp>
        <p:nvSpPr>
          <p:cNvPr id="467" name="Google Shape;467;p49"/>
          <p:cNvSpPr txBox="1">
            <a:spLocks noGrp="1"/>
          </p:cNvSpPr>
          <p:nvPr>
            <p:ph type="title"/>
          </p:nvPr>
        </p:nvSpPr>
        <p:spPr>
          <a:xfrm>
            <a:off x="666750" y="862013"/>
            <a:ext cx="7810500" cy="3184500"/>
          </a:xfrm>
          <a:prstGeom prst="rect">
            <a:avLst/>
          </a:prstGeom>
          <a:noFill/>
          <a:ln>
            <a:noFill/>
          </a:ln>
        </p:spPr>
        <p:txBody>
          <a:bodyPr spcFirstLastPara="1" wrap="square" lIns="19050" tIns="19050" rIns="19050" bIns="19050" anchor="ctr" anchorCtr="0">
            <a:normAutofit/>
          </a:bodyPr>
          <a:lstStyle/>
          <a:p>
            <a:pPr marL="0" marR="0" lvl="0" indent="0" algn="ctr" rtl="0">
              <a:lnSpc>
                <a:spcPct val="80000"/>
              </a:lnSpc>
              <a:spcBef>
                <a:spcPts val="0"/>
              </a:spcBef>
              <a:spcAft>
                <a:spcPts val="0"/>
              </a:spcAft>
              <a:buClr>
                <a:srgbClr val="FFFFFF"/>
              </a:buClr>
              <a:buSzPts val="7500"/>
              <a:buFont typeface="DM Sans"/>
              <a:buNone/>
            </a:pPr>
            <a:r>
              <a:rPr lang="de" sz="7500" b="1" i="0" u="none" strike="noStrike" cap="none">
                <a:solidFill>
                  <a:srgbClr val="FFFFFF"/>
                </a:solidFill>
                <a:latin typeface="DM Sans"/>
                <a:ea typeface="DM Sans"/>
                <a:cs typeface="DM Sans"/>
                <a:sym typeface="DM Sans"/>
              </a:rPr>
              <a:t>P</a:t>
            </a:r>
            <a:r>
              <a:rPr lang="de" sz="7500">
                <a:solidFill>
                  <a:srgbClr val="FFFFFF"/>
                </a:solidFill>
                <a:latin typeface="DM Sans"/>
                <a:ea typeface="DM Sans"/>
                <a:cs typeface="DM Sans"/>
                <a:sym typeface="DM Sans"/>
              </a:rPr>
              <a:t>itch Deck Vorlage</a:t>
            </a:r>
            <a:endParaRPr/>
          </a:p>
        </p:txBody>
      </p:sp>
      <p:pic>
        <p:nvPicPr>
          <p:cNvPr id="468" name="Google Shape;468;p49" descr="Image"/>
          <p:cNvPicPr preferRelativeResize="0"/>
          <p:nvPr/>
        </p:nvPicPr>
        <p:blipFill rotWithShape="1">
          <a:blip r:embed="rId4">
            <a:alphaModFix/>
          </a:blip>
          <a:src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2"/>
        <p:cNvGrpSpPr/>
        <p:nvPr/>
      </p:nvGrpSpPr>
      <p:grpSpPr>
        <a:xfrm>
          <a:off x="0" y="0"/>
          <a:ext cx="0" cy="0"/>
          <a:chOff x="0" y="0"/>
          <a:chExt cx="0" cy="0"/>
        </a:xfrm>
      </p:grpSpPr>
      <p:pic>
        <p:nvPicPr>
          <p:cNvPr id="473" name="Google Shape;473;p50" descr="Image"/>
          <p:cNvPicPr preferRelativeResize="0"/>
          <p:nvPr/>
        </p:nvPicPr>
        <p:blipFill rotWithShape="1">
          <a:blip r:embed="rId3">
            <a:alphaModFix/>
          </a:blip>
          <a:srcRect/>
          <a:stretch/>
        </p:blipFill>
        <p:spPr>
          <a:xfrm>
            <a:off x="497841" y="331178"/>
            <a:ext cx="8243568" cy="4576393"/>
          </a:xfrm>
          <a:prstGeom prst="rect">
            <a:avLst/>
          </a:prstGeom>
          <a:noFill/>
          <a:ln>
            <a:noFill/>
          </a:ln>
        </p:spPr>
      </p:pic>
      <p:sp>
        <p:nvSpPr>
          <p:cNvPr id="474" name="Google Shape;474;p50"/>
          <p:cNvSpPr txBox="1">
            <a:spLocks noGrp="1"/>
          </p:cNvSpPr>
          <p:nvPr>
            <p:ph type="title"/>
          </p:nvPr>
        </p:nvSpPr>
        <p:spPr>
          <a:xfrm>
            <a:off x="666750" y="862013"/>
            <a:ext cx="7810500" cy="3184500"/>
          </a:xfrm>
          <a:prstGeom prst="rect">
            <a:avLst/>
          </a:prstGeom>
          <a:noFill/>
          <a:ln>
            <a:noFill/>
          </a:ln>
        </p:spPr>
        <p:txBody>
          <a:bodyPr spcFirstLastPara="1" wrap="square" lIns="19050" tIns="19050" rIns="19050" bIns="19050" anchor="ctr" anchorCtr="0">
            <a:normAutofit/>
          </a:bodyPr>
          <a:lstStyle/>
          <a:p>
            <a:pPr marL="0" marR="0" lvl="0" indent="0" algn="ctr" rtl="0">
              <a:lnSpc>
                <a:spcPct val="80000"/>
              </a:lnSpc>
              <a:spcBef>
                <a:spcPts val="0"/>
              </a:spcBef>
              <a:spcAft>
                <a:spcPts val="0"/>
              </a:spcAft>
              <a:buClr>
                <a:srgbClr val="FFFFFF"/>
              </a:buClr>
              <a:buSzPts val="7500"/>
              <a:buFont typeface="DM Sans"/>
              <a:buNone/>
            </a:pPr>
            <a:r>
              <a:rPr lang="de" sz="7500">
                <a:solidFill>
                  <a:srgbClr val="FFFFFF"/>
                </a:solidFill>
                <a:latin typeface="DM Sans"/>
                <a:ea typeface="DM Sans"/>
                <a:cs typeface="DM Sans"/>
                <a:sym typeface="DM Sans"/>
              </a:rPr>
              <a:t>Deckblatt</a:t>
            </a:r>
            <a:br>
              <a:rPr lang="de" sz="7500">
                <a:solidFill>
                  <a:srgbClr val="FFFFFF"/>
                </a:solidFill>
                <a:latin typeface="DM Sans"/>
                <a:ea typeface="DM Sans"/>
                <a:cs typeface="DM Sans"/>
                <a:sym typeface="DM Sans"/>
              </a:rPr>
            </a:br>
            <a:r>
              <a:rPr lang="de" sz="4700">
                <a:solidFill>
                  <a:srgbClr val="FFFFFF"/>
                </a:solidFill>
                <a:latin typeface="DM Sans"/>
                <a:ea typeface="DM Sans"/>
                <a:cs typeface="DM Sans"/>
                <a:sym typeface="DM Sans"/>
              </a:rPr>
              <a:t>Deine Idee in einem Satz </a:t>
            </a:r>
            <a:endParaRPr sz="1400"/>
          </a:p>
        </p:txBody>
      </p:sp>
      <p:pic>
        <p:nvPicPr>
          <p:cNvPr id="475" name="Google Shape;475;p50" descr="Imag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2" name="Textfeld 1">
            <a:extLst>
              <a:ext uri="{FF2B5EF4-FFF2-40B4-BE49-F238E27FC236}">
                <a16:creationId xmlns:a16="http://schemas.microsoft.com/office/drawing/2014/main" id="{8A9DA969-A84F-C96A-BD84-A96918116B5C}"/>
              </a:ext>
            </a:extLst>
          </p:cNvPr>
          <p:cNvSpPr txBox="1"/>
          <p:nvPr/>
        </p:nvSpPr>
        <p:spPr>
          <a:xfrm>
            <a:off x="903767" y="1499191"/>
            <a:ext cx="7336466" cy="2554545"/>
          </a:xfrm>
          <a:prstGeom prst="rect">
            <a:avLst/>
          </a:prstGeom>
          <a:solidFill>
            <a:srgbClr val="FFFFFF"/>
          </a:solidFill>
        </p:spPr>
        <p:txBody>
          <a:bodyPr wrap="square" rtlCol="0">
            <a:spAutoFit/>
          </a:bodyPr>
          <a:lstStyle/>
          <a:p>
            <a:pPr algn="ctr"/>
            <a:r>
              <a:rPr lang="de-DE" sz="3900" dirty="0">
                <a:latin typeface="Calibri" panose="020F0502020204030204" pitchFamily="34" charset="0"/>
                <a:cs typeface="Calibri" panose="020F0502020204030204" pitchFamily="34" charset="0"/>
              </a:rPr>
              <a:t>A </a:t>
            </a:r>
            <a:r>
              <a:rPr lang="de-DE" sz="3900" dirty="0" err="1">
                <a:latin typeface="Calibri" panose="020F0502020204030204" pitchFamily="34" charset="0"/>
                <a:cs typeface="Calibri" panose="020F0502020204030204" pitchFamily="34" charset="0"/>
              </a:rPr>
              <a:t>platform</a:t>
            </a:r>
            <a:r>
              <a:rPr lang="de-DE" sz="3900" dirty="0">
                <a:latin typeface="Calibri" panose="020F0502020204030204" pitchFamily="34" charset="0"/>
                <a:cs typeface="Calibri" panose="020F0502020204030204" pitchFamily="34" charset="0"/>
              </a:rPr>
              <a:t> </a:t>
            </a:r>
            <a:r>
              <a:rPr lang="de-DE" sz="3900" dirty="0" err="1">
                <a:latin typeface="Calibri" panose="020F0502020204030204" pitchFamily="34" charset="0"/>
                <a:cs typeface="Calibri" panose="020F0502020204030204" pitchFamily="34" charset="0"/>
              </a:rPr>
              <a:t>as</a:t>
            </a:r>
            <a:r>
              <a:rPr lang="de-DE" sz="3900" dirty="0">
                <a:latin typeface="Calibri" panose="020F0502020204030204" pitchFamily="34" charset="0"/>
                <a:cs typeface="Calibri" panose="020F0502020204030204" pitchFamily="34" charset="0"/>
              </a:rPr>
              <a:t> a </a:t>
            </a:r>
            <a:r>
              <a:rPr lang="de-DE" sz="3900" dirty="0" err="1">
                <a:latin typeface="Calibri" panose="020F0502020204030204" pitchFamily="34" charset="0"/>
                <a:cs typeface="Calibri" panose="020F0502020204030204" pitchFamily="34" charset="0"/>
              </a:rPr>
              <a:t>place</a:t>
            </a:r>
            <a:r>
              <a:rPr lang="de-DE" sz="3900" dirty="0">
                <a:latin typeface="Calibri" panose="020F0502020204030204" pitchFamily="34" charset="0"/>
                <a:cs typeface="Calibri" panose="020F0502020204030204" pitchFamily="34" charset="0"/>
              </a:rPr>
              <a:t> </a:t>
            </a:r>
            <a:r>
              <a:rPr lang="de-DE" sz="3900" dirty="0" err="1">
                <a:latin typeface="Calibri" panose="020F0502020204030204" pitchFamily="34" charset="0"/>
                <a:cs typeface="Calibri" panose="020F0502020204030204" pitchFamily="34" charset="0"/>
              </a:rPr>
              <a:t>to</a:t>
            </a:r>
            <a:r>
              <a:rPr lang="de-DE" sz="3900" dirty="0">
                <a:latin typeface="Calibri" panose="020F0502020204030204" pitchFamily="34" charset="0"/>
                <a:cs typeface="Calibri" panose="020F0502020204030204" pitchFamily="34" charset="0"/>
              </a:rPr>
              <a:t> </a:t>
            </a:r>
            <a:r>
              <a:rPr lang="de-DE" sz="3900" dirty="0" err="1">
                <a:latin typeface="Calibri" panose="020F0502020204030204" pitchFamily="34" charset="0"/>
                <a:cs typeface="Calibri" panose="020F0502020204030204" pitchFamily="34" charset="0"/>
              </a:rPr>
              <a:t>be</a:t>
            </a:r>
            <a:r>
              <a:rPr lang="de-DE" sz="3900" dirty="0">
                <a:latin typeface="Calibri" panose="020F0502020204030204" pitchFamily="34" charset="0"/>
                <a:cs typeface="Calibri" panose="020F0502020204030204" pitchFamily="34" charset="0"/>
              </a:rPr>
              <a:t>, </a:t>
            </a:r>
            <a:r>
              <a:rPr lang="de-DE" sz="3900" dirty="0" err="1">
                <a:latin typeface="Calibri" panose="020F0502020204030204" pitchFamily="34" charset="0"/>
                <a:cs typeface="Calibri" panose="020F0502020204030204" pitchFamily="34" charset="0"/>
              </a:rPr>
              <a:t>to</a:t>
            </a:r>
            <a:r>
              <a:rPr lang="de-DE" sz="3900" dirty="0">
                <a:latin typeface="Calibri" panose="020F0502020204030204" pitchFamily="34" charset="0"/>
                <a:cs typeface="Calibri" panose="020F0502020204030204" pitchFamily="34" charset="0"/>
              </a:rPr>
              <a:t> </a:t>
            </a:r>
            <a:r>
              <a:rPr lang="de-DE" sz="3900" dirty="0" err="1">
                <a:latin typeface="Calibri" panose="020F0502020204030204" pitchFamily="34" charset="0"/>
                <a:cs typeface="Calibri" panose="020F0502020204030204" pitchFamily="34" charset="0"/>
              </a:rPr>
              <a:t>explore</a:t>
            </a:r>
            <a:r>
              <a:rPr lang="de-DE" sz="3900" dirty="0">
                <a:latin typeface="Calibri" panose="020F0502020204030204" pitchFamily="34" charset="0"/>
                <a:cs typeface="Calibri" panose="020F0502020204030204" pitchFamily="34" charset="0"/>
              </a:rPr>
              <a:t>, </a:t>
            </a:r>
            <a:r>
              <a:rPr lang="de-DE" sz="3900" dirty="0" err="1">
                <a:latin typeface="Calibri" panose="020F0502020204030204" pitchFamily="34" charset="0"/>
                <a:cs typeface="Calibri" panose="020F0502020204030204" pitchFamily="34" charset="0"/>
              </a:rPr>
              <a:t>to</a:t>
            </a:r>
            <a:r>
              <a:rPr lang="de-DE" sz="3900" dirty="0">
                <a:latin typeface="Calibri" panose="020F0502020204030204" pitchFamily="34" charset="0"/>
                <a:cs typeface="Calibri" panose="020F0502020204030204" pitchFamily="34" charset="0"/>
              </a:rPr>
              <a:t> </a:t>
            </a:r>
            <a:r>
              <a:rPr lang="de-DE" sz="3900" dirty="0" err="1">
                <a:latin typeface="Calibri" panose="020F0502020204030204" pitchFamily="34" charset="0"/>
                <a:cs typeface="Calibri" panose="020F0502020204030204" pitchFamily="34" charset="0"/>
              </a:rPr>
              <a:t>be</a:t>
            </a:r>
            <a:r>
              <a:rPr lang="de-DE" sz="3900" dirty="0">
                <a:latin typeface="Calibri" panose="020F0502020204030204" pitchFamily="34" charset="0"/>
                <a:cs typeface="Calibri" panose="020F0502020204030204" pitchFamily="34" charset="0"/>
              </a:rPr>
              <a:t> </a:t>
            </a:r>
            <a:r>
              <a:rPr lang="de-DE" sz="3900" dirty="0" err="1">
                <a:latin typeface="Calibri" panose="020F0502020204030204" pitchFamily="34" charset="0"/>
                <a:cs typeface="Calibri" panose="020F0502020204030204" pitchFamily="34" charset="0"/>
              </a:rPr>
              <a:t>up</a:t>
            </a:r>
            <a:r>
              <a:rPr lang="de-DE" sz="3900" dirty="0">
                <a:latin typeface="Calibri" panose="020F0502020204030204" pitchFamily="34" charset="0"/>
                <a:cs typeface="Calibri" panose="020F0502020204030204" pitchFamily="34" charset="0"/>
              </a:rPr>
              <a:t> </a:t>
            </a:r>
            <a:r>
              <a:rPr lang="de-DE" sz="3900" dirty="0" err="1">
                <a:latin typeface="Calibri" panose="020F0502020204030204" pitchFamily="34" charset="0"/>
                <a:cs typeface="Calibri" panose="020F0502020204030204" pitchFamily="34" charset="0"/>
              </a:rPr>
              <a:t>to</a:t>
            </a:r>
            <a:r>
              <a:rPr lang="de-DE" sz="3900" dirty="0">
                <a:latin typeface="Calibri" panose="020F0502020204030204" pitchFamily="34" charset="0"/>
                <a:cs typeface="Calibri" panose="020F0502020204030204" pitchFamily="34" charset="0"/>
              </a:rPr>
              <a:t> date, and </a:t>
            </a:r>
            <a:r>
              <a:rPr lang="de-DE" sz="3900" dirty="0" err="1">
                <a:latin typeface="Calibri" panose="020F0502020204030204" pitchFamily="34" charset="0"/>
                <a:cs typeface="Calibri" panose="020F0502020204030204" pitchFamily="34" charset="0"/>
              </a:rPr>
              <a:t>to</a:t>
            </a:r>
            <a:r>
              <a:rPr lang="de-DE" sz="3900" dirty="0">
                <a:latin typeface="Calibri" panose="020F0502020204030204" pitchFamily="34" charset="0"/>
                <a:cs typeface="Calibri" panose="020F0502020204030204" pitchFamily="34" charset="0"/>
              </a:rPr>
              <a:t> </a:t>
            </a:r>
            <a:r>
              <a:rPr lang="de-DE" sz="3900" dirty="0" err="1">
                <a:latin typeface="Calibri" panose="020F0502020204030204" pitchFamily="34" charset="0"/>
                <a:cs typeface="Calibri" panose="020F0502020204030204" pitchFamily="34" charset="0"/>
              </a:rPr>
              <a:t>help</a:t>
            </a:r>
            <a:r>
              <a:rPr lang="de-DE" sz="3900" dirty="0">
                <a:latin typeface="Calibri" panose="020F0502020204030204" pitchFamily="34" charset="0"/>
                <a:cs typeface="Calibri" panose="020F0502020204030204" pitchFamily="34" charset="0"/>
              </a:rPr>
              <a:t> </a:t>
            </a:r>
            <a:r>
              <a:rPr lang="de-DE" sz="3900" dirty="0" err="1">
                <a:latin typeface="Calibri" panose="020F0502020204030204" pitchFamily="34" charset="0"/>
                <a:cs typeface="Calibri" panose="020F0502020204030204" pitchFamily="34" charset="0"/>
              </a:rPr>
              <a:t>shape</a:t>
            </a:r>
            <a:r>
              <a:rPr lang="de-DE" sz="3900" dirty="0">
                <a:latin typeface="Calibri" panose="020F0502020204030204" pitchFamily="34" charset="0"/>
                <a:cs typeface="Calibri" panose="020F0502020204030204" pitchFamily="34" charset="0"/>
              </a:rPr>
              <a:t> </a:t>
            </a:r>
            <a:r>
              <a:rPr lang="de-DE" sz="3900" dirty="0" err="1">
                <a:latin typeface="Calibri" panose="020F0502020204030204" pitchFamily="34" charset="0"/>
                <a:cs typeface="Calibri" panose="020F0502020204030204" pitchFamily="34" charset="0"/>
              </a:rPr>
              <a:t>the</a:t>
            </a:r>
            <a:r>
              <a:rPr lang="de-DE" sz="3900" dirty="0">
                <a:latin typeface="Calibri" panose="020F0502020204030204" pitchFamily="34" charset="0"/>
                <a:cs typeface="Calibri" panose="020F0502020204030204" pitchFamily="34" charset="0"/>
              </a:rPr>
              <a:t> </a:t>
            </a:r>
            <a:r>
              <a:rPr lang="de-DE" sz="3900" dirty="0" err="1">
                <a:latin typeface="Calibri" panose="020F0502020204030204" pitchFamily="34" charset="0"/>
                <a:cs typeface="Calibri" panose="020F0502020204030204" pitchFamily="34" charset="0"/>
              </a:rPr>
              <a:t>revolution</a:t>
            </a:r>
            <a:r>
              <a:rPr lang="de-DE" sz="3900" dirty="0">
                <a:latin typeface="Calibri" panose="020F0502020204030204" pitchFamily="34" charset="0"/>
                <a:cs typeface="Calibri" panose="020F0502020204030204" pitchFamily="34" charset="0"/>
              </a:rPr>
              <a:t> </a:t>
            </a:r>
            <a:r>
              <a:rPr lang="de-DE" sz="3900" dirty="0" err="1">
                <a:latin typeface="Calibri" panose="020F0502020204030204" pitchFamily="34" charset="0"/>
                <a:cs typeface="Calibri" panose="020F0502020204030204" pitchFamily="34" charset="0"/>
              </a:rPr>
              <a:t>of</a:t>
            </a:r>
            <a:r>
              <a:rPr lang="de-DE" sz="3900" dirty="0">
                <a:latin typeface="Calibri" panose="020F0502020204030204" pitchFamily="34" charset="0"/>
                <a:cs typeface="Calibri" panose="020F0502020204030204" pitchFamily="34" charset="0"/>
              </a:rPr>
              <a:t> </a:t>
            </a:r>
            <a:r>
              <a:rPr lang="de-DE" sz="3900" dirty="0" err="1">
                <a:latin typeface="Calibri" panose="020F0502020204030204" pitchFamily="34" charset="0"/>
                <a:cs typeface="Calibri" panose="020F0502020204030204" pitchFamily="34" charset="0"/>
              </a:rPr>
              <a:t>the</a:t>
            </a:r>
            <a:r>
              <a:rPr lang="de-DE" sz="3900" dirty="0">
                <a:latin typeface="Calibri" panose="020F0502020204030204" pitchFamily="34" charset="0"/>
                <a:cs typeface="Calibri" panose="020F0502020204030204" pitchFamily="34" charset="0"/>
              </a:rPr>
              <a:t> Internet - </a:t>
            </a:r>
            <a:r>
              <a:rPr lang="de-DE" sz="3900" dirty="0" err="1">
                <a:latin typeface="Calibri" panose="020F0502020204030204" pitchFamily="34" charset="0"/>
                <a:cs typeface="Calibri" panose="020F0502020204030204" pitchFamily="34" charset="0"/>
              </a:rPr>
              <a:t>the</a:t>
            </a:r>
            <a:r>
              <a:rPr lang="de-DE" sz="3900" dirty="0">
                <a:latin typeface="Calibri" panose="020F0502020204030204" pitchFamily="34" charset="0"/>
                <a:cs typeface="Calibri" panose="020F0502020204030204" pitchFamily="34" charset="0"/>
              </a:rPr>
              <a:t> </a:t>
            </a:r>
            <a:r>
              <a:rPr lang="de-DE" sz="3900" dirty="0" err="1">
                <a:latin typeface="Calibri" panose="020F0502020204030204" pitchFamily="34" charset="0"/>
                <a:cs typeface="Calibri" panose="020F0502020204030204" pitchFamily="34" charset="0"/>
              </a:rPr>
              <a:t>vision</a:t>
            </a:r>
            <a:r>
              <a:rPr lang="de-DE" sz="3900" dirty="0">
                <a:latin typeface="Calibri" panose="020F0502020204030204" pitchFamily="34" charset="0"/>
                <a:cs typeface="Calibri" panose="020F0502020204030204" pitchFamily="34" charset="0"/>
              </a:rPr>
              <a:t> </a:t>
            </a:r>
            <a:r>
              <a:rPr lang="de-DE" sz="3900" dirty="0" err="1">
                <a:latin typeface="Calibri" panose="020F0502020204030204" pitchFamily="34" charset="0"/>
                <a:cs typeface="Calibri" panose="020F0502020204030204" pitchFamily="34" charset="0"/>
              </a:rPr>
              <a:t>of</a:t>
            </a:r>
            <a:r>
              <a:rPr lang="de-DE" sz="3900" dirty="0">
                <a:latin typeface="Calibri" panose="020F0502020204030204" pitchFamily="34" charset="0"/>
                <a:cs typeface="Calibri" panose="020F0502020204030204" pitchFamily="34" charset="0"/>
              </a:rPr>
              <a:t> Web3.0.</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1"/>
          <p:cNvSpPr/>
          <p:nvPr/>
        </p:nvSpPr>
        <p:spPr>
          <a:xfrm>
            <a:off x="0" y="0"/>
            <a:ext cx="9144000" cy="1205700"/>
          </a:xfrm>
          <a:prstGeom prst="rect">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sp>
        <p:nvSpPr>
          <p:cNvPr id="481" name="Google Shape;481;p51"/>
          <p:cNvSpPr txBox="1">
            <a:spLocks noGrp="1"/>
          </p:cNvSpPr>
          <p:nvPr>
            <p:ph type="title" idx="4294967295"/>
          </p:nvPr>
        </p:nvSpPr>
        <p:spPr>
          <a:xfrm>
            <a:off x="345839" y="272266"/>
            <a:ext cx="6985800" cy="661200"/>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rgbClr val="FFFFFF"/>
              </a:buClr>
              <a:buSzPts val="2400"/>
              <a:buFont typeface="DM Sans"/>
              <a:buNone/>
            </a:pPr>
            <a:r>
              <a:rPr lang="de" sz="2400" dirty="0">
                <a:solidFill>
                  <a:srgbClr val="FFFFFF"/>
                </a:solidFill>
                <a:latin typeface="DM Sans"/>
                <a:ea typeface="DM Sans"/>
                <a:cs typeface="DM Sans"/>
                <a:sym typeface="DM Sans"/>
              </a:rPr>
              <a:t>PROBLEM</a:t>
            </a:r>
            <a:endParaRPr dirty="0"/>
          </a:p>
        </p:txBody>
      </p:sp>
      <p:sp>
        <p:nvSpPr>
          <p:cNvPr id="482" name="Google Shape;482;p51"/>
          <p:cNvSpPr txBox="1"/>
          <p:nvPr/>
        </p:nvSpPr>
        <p:spPr>
          <a:xfrm>
            <a:off x="347210" y="1506468"/>
            <a:ext cx="6622800" cy="1860291"/>
          </a:xfrm>
          <a:prstGeom prst="rect">
            <a:avLst/>
          </a:prstGeom>
          <a:noFill/>
          <a:ln>
            <a:noFill/>
          </a:ln>
        </p:spPr>
        <p:txBody>
          <a:bodyPr spcFirstLastPara="1" wrap="square" lIns="6750" tIns="6750" rIns="6750" bIns="6750" anchor="t" anchorCtr="0">
            <a:spAutoFit/>
          </a:bodyPr>
          <a:lstStyle/>
          <a:p>
            <a:pPr marL="152400" marR="0" lvl="0" indent="-158750" algn="l" rtl="0">
              <a:lnSpc>
                <a:spcPct val="100000"/>
              </a:lnSpc>
              <a:spcBef>
                <a:spcPts val="900"/>
              </a:spcBef>
              <a:spcAft>
                <a:spcPts val="0"/>
              </a:spcAft>
              <a:buSzPts val="2300"/>
              <a:buFont typeface="DM Sans"/>
              <a:buChar char="‣"/>
            </a:pPr>
            <a:r>
              <a:rPr lang="de" sz="1800" dirty="0">
                <a:latin typeface="DM Sans"/>
                <a:ea typeface="DM Sans"/>
                <a:cs typeface="DM Sans"/>
                <a:sym typeface="DM Sans"/>
              </a:rPr>
              <a:t>Little </a:t>
            </a:r>
            <a:r>
              <a:rPr lang="de" sz="1800" dirty="0" err="1">
                <a:latin typeface="DM Sans"/>
                <a:ea typeface="DM Sans"/>
                <a:cs typeface="DM Sans"/>
                <a:sym typeface="DM Sans"/>
              </a:rPr>
              <a:t>to</a:t>
            </a:r>
            <a:r>
              <a:rPr lang="de" sz="1800" dirty="0">
                <a:latin typeface="DM Sans"/>
                <a:ea typeface="DM Sans"/>
                <a:cs typeface="DM Sans"/>
                <a:sym typeface="DM Sans"/>
              </a:rPr>
              <a:t> </a:t>
            </a:r>
            <a:r>
              <a:rPr lang="de" sz="1800" dirty="0" err="1">
                <a:latin typeface="DM Sans"/>
                <a:ea typeface="DM Sans"/>
                <a:cs typeface="DM Sans"/>
                <a:sym typeface="DM Sans"/>
              </a:rPr>
              <a:t>no</a:t>
            </a:r>
            <a:r>
              <a:rPr lang="de" sz="1800" dirty="0">
                <a:latin typeface="DM Sans"/>
                <a:ea typeface="DM Sans"/>
                <a:cs typeface="DM Sans"/>
                <a:sym typeface="DM Sans"/>
              </a:rPr>
              <a:t> </a:t>
            </a:r>
            <a:r>
              <a:rPr lang="de" sz="1800" dirty="0" err="1">
                <a:latin typeface="DM Sans"/>
                <a:ea typeface="DM Sans"/>
                <a:cs typeface="DM Sans"/>
                <a:sym typeface="DM Sans"/>
              </a:rPr>
              <a:t>physical</a:t>
            </a:r>
            <a:r>
              <a:rPr lang="de" sz="1800" dirty="0">
                <a:latin typeface="DM Sans"/>
                <a:ea typeface="DM Sans"/>
                <a:cs typeface="DM Sans"/>
                <a:sym typeface="DM Sans"/>
              </a:rPr>
              <a:t> </a:t>
            </a:r>
            <a:r>
              <a:rPr lang="de" sz="1800" dirty="0" err="1">
                <a:latin typeface="DM Sans"/>
                <a:ea typeface="DM Sans"/>
                <a:cs typeface="DM Sans"/>
                <a:sym typeface="DM Sans"/>
              </a:rPr>
              <a:t>events</a:t>
            </a:r>
            <a:r>
              <a:rPr lang="de" sz="1800" dirty="0">
                <a:latin typeface="DM Sans"/>
                <a:ea typeface="DM Sans"/>
                <a:cs typeface="DM Sans"/>
                <a:sym typeface="DM Sans"/>
              </a:rPr>
              <a:t> </a:t>
            </a:r>
            <a:r>
              <a:rPr lang="de" sz="1800" dirty="0" err="1">
                <a:latin typeface="DM Sans"/>
                <a:ea typeface="DM Sans"/>
                <a:cs typeface="DM Sans"/>
                <a:sym typeface="DM Sans"/>
              </a:rPr>
              <a:t>for</a:t>
            </a:r>
            <a:r>
              <a:rPr lang="de" sz="1800" dirty="0">
                <a:latin typeface="DM Sans"/>
                <a:ea typeface="DM Sans"/>
                <a:cs typeface="DM Sans"/>
                <a:sym typeface="DM Sans"/>
              </a:rPr>
              <a:t> </a:t>
            </a:r>
            <a:r>
              <a:rPr lang="de" sz="1800" dirty="0" err="1">
                <a:latin typeface="DM Sans"/>
                <a:ea typeface="DM Sans"/>
                <a:cs typeface="DM Sans"/>
                <a:sym typeface="DM Sans"/>
              </a:rPr>
              <a:t>the</a:t>
            </a:r>
            <a:r>
              <a:rPr lang="de" sz="1800" dirty="0">
                <a:latin typeface="DM Sans"/>
                <a:ea typeface="DM Sans"/>
                <a:cs typeface="DM Sans"/>
                <a:sym typeface="DM Sans"/>
              </a:rPr>
              <a:t> </a:t>
            </a:r>
            <a:r>
              <a:rPr lang="de" sz="1800" dirty="0" err="1">
                <a:latin typeface="DM Sans"/>
                <a:ea typeface="DM Sans"/>
                <a:cs typeface="DM Sans"/>
                <a:sym typeface="DM Sans"/>
              </a:rPr>
              <a:t>community</a:t>
            </a:r>
            <a:r>
              <a:rPr lang="de" sz="1800" dirty="0">
                <a:latin typeface="DM Sans"/>
                <a:ea typeface="DM Sans"/>
                <a:cs typeface="DM Sans"/>
                <a:sym typeface="DM Sans"/>
              </a:rPr>
              <a:t> and </a:t>
            </a:r>
            <a:r>
              <a:rPr lang="de" sz="1800" dirty="0" err="1">
                <a:latin typeface="DM Sans"/>
                <a:ea typeface="DM Sans"/>
                <a:cs typeface="DM Sans"/>
                <a:sym typeface="DM Sans"/>
              </a:rPr>
              <a:t>potentially</a:t>
            </a:r>
            <a:r>
              <a:rPr lang="de" sz="1800" dirty="0">
                <a:latin typeface="DM Sans"/>
                <a:ea typeface="DM Sans"/>
                <a:cs typeface="DM Sans"/>
                <a:sym typeface="DM Sans"/>
              </a:rPr>
              <a:t> </a:t>
            </a:r>
            <a:r>
              <a:rPr lang="de" sz="1800" dirty="0" err="1">
                <a:latin typeface="DM Sans"/>
                <a:ea typeface="DM Sans"/>
                <a:cs typeface="DM Sans"/>
                <a:sym typeface="DM Sans"/>
              </a:rPr>
              <a:t>interested</a:t>
            </a:r>
            <a:r>
              <a:rPr lang="de" sz="1800" dirty="0">
                <a:latin typeface="DM Sans"/>
                <a:ea typeface="DM Sans"/>
                <a:cs typeface="DM Sans"/>
                <a:sym typeface="DM Sans"/>
              </a:rPr>
              <a:t> </a:t>
            </a:r>
            <a:r>
              <a:rPr lang="de" sz="1800" dirty="0" err="1">
                <a:latin typeface="DM Sans"/>
                <a:ea typeface="DM Sans"/>
                <a:cs typeface="DM Sans"/>
                <a:sym typeface="DM Sans"/>
              </a:rPr>
              <a:t>people</a:t>
            </a:r>
            <a:endParaRPr lang="de" sz="1800" dirty="0">
              <a:latin typeface="DM Sans"/>
              <a:ea typeface="DM Sans"/>
              <a:cs typeface="DM Sans"/>
              <a:sym typeface="DM Sans"/>
            </a:endParaRPr>
          </a:p>
          <a:p>
            <a:pPr marL="152400" marR="0" lvl="0" indent="-158750" algn="l" rtl="0">
              <a:lnSpc>
                <a:spcPct val="100000"/>
              </a:lnSpc>
              <a:spcBef>
                <a:spcPts val="900"/>
              </a:spcBef>
              <a:spcAft>
                <a:spcPts val="0"/>
              </a:spcAft>
              <a:buSzPts val="2300"/>
              <a:buFont typeface="DM Sans"/>
              <a:buChar char="‣"/>
            </a:pPr>
            <a:r>
              <a:rPr lang="de-DE" sz="1800" dirty="0">
                <a:latin typeface="DM Sans"/>
                <a:ea typeface="DM Sans"/>
                <a:cs typeface="DM Sans"/>
                <a:sym typeface="DM Sans"/>
              </a:rPr>
              <a:t>Low </a:t>
            </a:r>
            <a:r>
              <a:rPr lang="de-DE" sz="1800" dirty="0" err="1">
                <a:latin typeface="DM Sans"/>
                <a:ea typeface="DM Sans"/>
                <a:cs typeface="DM Sans"/>
                <a:sym typeface="DM Sans"/>
              </a:rPr>
              <a:t>general</a:t>
            </a:r>
            <a:r>
              <a:rPr lang="de-DE" sz="1800" dirty="0">
                <a:latin typeface="DM Sans"/>
                <a:ea typeface="DM Sans"/>
                <a:cs typeface="DM Sans"/>
                <a:sym typeface="DM Sans"/>
              </a:rPr>
              <a:t> </a:t>
            </a:r>
            <a:r>
              <a:rPr lang="de-DE" sz="1800" dirty="0" err="1">
                <a:latin typeface="DM Sans"/>
                <a:ea typeface="DM Sans"/>
                <a:cs typeface="DM Sans"/>
                <a:sym typeface="DM Sans"/>
              </a:rPr>
              <a:t>awareness</a:t>
            </a:r>
            <a:r>
              <a:rPr lang="de-DE" sz="1800" dirty="0">
                <a:latin typeface="DM Sans"/>
                <a:ea typeface="DM Sans"/>
                <a:cs typeface="DM Sans"/>
                <a:sym typeface="DM Sans"/>
              </a:rPr>
              <a:t> </a:t>
            </a:r>
            <a:r>
              <a:rPr lang="de-DE" sz="1800" dirty="0" err="1">
                <a:latin typeface="DM Sans"/>
                <a:ea typeface="DM Sans"/>
                <a:cs typeface="DM Sans"/>
                <a:sym typeface="DM Sans"/>
              </a:rPr>
              <a:t>of</a:t>
            </a:r>
            <a:r>
              <a:rPr lang="de-DE" sz="1800" dirty="0">
                <a:latin typeface="DM Sans"/>
                <a:ea typeface="DM Sans"/>
                <a:cs typeface="DM Sans"/>
                <a:sym typeface="DM Sans"/>
              </a:rPr>
              <a:t> </a:t>
            </a:r>
            <a:r>
              <a:rPr lang="de-DE" sz="1800" dirty="0" err="1">
                <a:latin typeface="DM Sans"/>
                <a:ea typeface="DM Sans"/>
                <a:cs typeface="DM Sans"/>
                <a:sym typeface="DM Sans"/>
              </a:rPr>
              <a:t>the</a:t>
            </a:r>
            <a:r>
              <a:rPr lang="de-DE" sz="1800" dirty="0">
                <a:latin typeface="DM Sans"/>
                <a:ea typeface="DM Sans"/>
                <a:cs typeface="DM Sans"/>
                <a:sym typeface="DM Sans"/>
              </a:rPr>
              <a:t> </a:t>
            </a:r>
            <a:r>
              <a:rPr lang="de-DE" sz="1800" dirty="0" err="1">
                <a:latin typeface="DM Sans"/>
                <a:ea typeface="DM Sans"/>
                <a:cs typeface="DM Sans"/>
                <a:sym typeface="DM Sans"/>
              </a:rPr>
              <a:t>topic</a:t>
            </a:r>
            <a:r>
              <a:rPr lang="de-DE" sz="1800" dirty="0">
                <a:latin typeface="DM Sans"/>
                <a:ea typeface="DM Sans"/>
                <a:cs typeface="DM Sans"/>
                <a:sym typeface="DM Sans"/>
              </a:rPr>
              <a:t> </a:t>
            </a:r>
            <a:r>
              <a:rPr lang="de-DE" sz="1800" dirty="0" err="1">
                <a:latin typeface="DM Sans"/>
                <a:ea typeface="DM Sans"/>
                <a:cs typeface="DM Sans"/>
                <a:sym typeface="DM Sans"/>
              </a:rPr>
              <a:t>among</a:t>
            </a:r>
            <a:r>
              <a:rPr lang="de-DE" sz="1800" dirty="0">
                <a:latin typeface="DM Sans"/>
                <a:ea typeface="DM Sans"/>
                <a:cs typeface="DM Sans"/>
                <a:sym typeface="DM Sans"/>
              </a:rPr>
              <a:t> </a:t>
            </a:r>
            <a:r>
              <a:rPr lang="de-DE" sz="1800" dirty="0" err="1">
                <a:latin typeface="DM Sans"/>
                <a:ea typeface="DM Sans"/>
                <a:cs typeface="DM Sans"/>
                <a:sym typeface="DM Sans"/>
              </a:rPr>
              <a:t>the</a:t>
            </a:r>
            <a:r>
              <a:rPr lang="de-DE" sz="1800" dirty="0">
                <a:latin typeface="DM Sans"/>
                <a:ea typeface="DM Sans"/>
                <a:cs typeface="DM Sans"/>
                <a:sym typeface="DM Sans"/>
              </a:rPr>
              <a:t> </a:t>
            </a:r>
            <a:r>
              <a:rPr lang="de-DE" sz="1800" dirty="0" err="1">
                <a:latin typeface="DM Sans"/>
                <a:ea typeface="DM Sans"/>
                <a:cs typeface="DM Sans"/>
                <a:sym typeface="DM Sans"/>
              </a:rPr>
              <a:t>masses</a:t>
            </a:r>
            <a:endParaRPr lang="de-DE" sz="1800" dirty="0">
              <a:latin typeface="DM Sans"/>
              <a:ea typeface="DM Sans"/>
              <a:cs typeface="DM Sans"/>
              <a:sym typeface="DM Sans"/>
            </a:endParaRPr>
          </a:p>
          <a:p>
            <a:pPr marL="152400" marR="0" lvl="0" indent="-158750" algn="l" rtl="0">
              <a:lnSpc>
                <a:spcPct val="100000"/>
              </a:lnSpc>
              <a:spcBef>
                <a:spcPts val="900"/>
              </a:spcBef>
              <a:spcAft>
                <a:spcPts val="0"/>
              </a:spcAft>
              <a:buSzPts val="2300"/>
              <a:buFont typeface="DM Sans"/>
              <a:buChar char="‣"/>
            </a:pPr>
            <a:r>
              <a:rPr lang="de-DE" sz="1800" dirty="0">
                <a:latin typeface="DM Sans"/>
                <a:ea typeface="DM Sans"/>
                <a:cs typeface="DM Sans"/>
                <a:sym typeface="DM Sans"/>
              </a:rPr>
              <a:t>Little </a:t>
            </a:r>
            <a:r>
              <a:rPr lang="de-DE" sz="1800" dirty="0" err="1">
                <a:latin typeface="DM Sans"/>
                <a:ea typeface="DM Sans"/>
                <a:cs typeface="DM Sans"/>
                <a:sym typeface="DM Sans"/>
              </a:rPr>
              <a:t>to</a:t>
            </a:r>
            <a:r>
              <a:rPr lang="de-DE" sz="1800" dirty="0">
                <a:latin typeface="DM Sans"/>
                <a:ea typeface="DM Sans"/>
                <a:cs typeface="DM Sans"/>
                <a:sym typeface="DM Sans"/>
              </a:rPr>
              <a:t> </a:t>
            </a:r>
            <a:r>
              <a:rPr lang="de-DE" sz="1800" dirty="0" err="1">
                <a:latin typeface="DM Sans"/>
                <a:ea typeface="DM Sans"/>
                <a:cs typeface="DM Sans"/>
                <a:sym typeface="DM Sans"/>
              </a:rPr>
              <a:t>no</a:t>
            </a:r>
            <a:r>
              <a:rPr lang="de-DE" sz="1800" dirty="0">
                <a:latin typeface="DM Sans"/>
                <a:ea typeface="DM Sans"/>
                <a:cs typeface="DM Sans"/>
                <a:sym typeface="DM Sans"/>
              </a:rPr>
              <a:t> Web3.0 Start Up Community and Network</a:t>
            </a:r>
          </a:p>
          <a:p>
            <a:pPr marL="152400" marR="0" lvl="0" indent="-158750" algn="l" rtl="0">
              <a:lnSpc>
                <a:spcPct val="100000"/>
              </a:lnSpc>
              <a:spcBef>
                <a:spcPts val="900"/>
              </a:spcBef>
              <a:spcAft>
                <a:spcPts val="0"/>
              </a:spcAft>
              <a:buSzPts val="2300"/>
              <a:buFont typeface="DM Sans"/>
              <a:buChar char="‣"/>
            </a:pPr>
            <a:endParaRPr lang="de-DE" sz="1800" dirty="0">
              <a:latin typeface="DM Sans"/>
              <a:ea typeface="DM Sans"/>
              <a:cs typeface="DM Sans"/>
              <a:sym typeface="DM Sans"/>
            </a:endParaRPr>
          </a:p>
        </p:txBody>
      </p:sp>
      <p:pic>
        <p:nvPicPr>
          <p:cNvPr id="483" name="Google Shape;483;p51" descr="makers-of-tomorrow-horizontal-outline-blue.png"/>
          <p:cNvPicPr preferRelativeResize="0"/>
          <p:nvPr/>
        </p:nvPicPr>
        <p:blipFill rotWithShape="1">
          <a:blip r:embed="rId3">
            <a:alphaModFix/>
          </a:blip>
          <a:srcRect/>
          <a:stretch/>
        </p:blipFill>
        <p:spPr>
          <a:xfrm>
            <a:off x="7233002" y="412592"/>
            <a:ext cx="1530658" cy="3803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2"/>
          <p:cNvSpPr/>
          <p:nvPr/>
        </p:nvSpPr>
        <p:spPr>
          <a:xfrm>
            <a:off x="0" y="0"/>
            <a:ext cx="9144000" cy="1205700"/>
          </a:xfrm>
          <a:prstGeom prst="rect">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sp>
        <p:nvSpPr>
          <p:cNvPr id="489" name="Google Shape;489;p52"/>
          <p:cNvSpPr txBox="1">
            <a:spLocks noGrp="1"/>
          </p:cNvSpPr>
          <p:nvPr>
            <p:ph type="title" idx="4294967295"/>
          </p:nvPr>
        </p:nvSpPr>
        <p:spPr>
          <a:xfrm>
            <a:off x="345839" y="272266"/>
            <a:ext cx="6985800" cy="661200"/>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rgbClr val="FFFFFF"/>
              </a:buClr>
              <a:buSzPts val="2400"/>
              <a:buFont typeface="DM Sans"/>
              <a:buNone/>
            </a:pPr>
            <a:r>
              <a:rPr lang="de" sz="2400">
                <a:solidFill>
                  <a:srgbClr val="FFFFFF"/>
                </a:solidFill>
                <a:latin typeface="DM Sans"/>
                <a:ea typeface="DM Sans"/>
                <a:cs typeface="DM Sans"/>
                <a:sym typeface="DM Sans"/>
              </a:rPr>
              <a:t>LÖSUNG</a:t>
            </a:r>
            <a:endParaRPr/>
          </a:p>
        </p:txBody>
      </p:sp>
      <p:sp>
        <p:nvSpPr>
          <p:cNvPr id="490" name="Google Shape;490;p52"/>
          <p:cNvSpPr txBox="1"/>
          <p:nvPr/>
        </p:nvSpPr>
        <p:spPr>
          <a:xfrm>
            <a:off x="347210" y="1506468"/>
            <a:ext cx="7223171" cy="2021874"/>
          </a:xfrm>
          <a:prstGeom prst="rect">
            <a:avLst/>
          </a:prstGeom>
          <a:noFill/>
          <a:ln>
            <a:noFill/>
          </a:ln>
        </p:spPr>
        <p:txBody>
          <a:bodyPr spcFirstLastPara="1" wrap="square" lIns="6750" tIns="6750" rIns="6750" bIns="6750" anchor="t" anchorCtr="0">
            <a:spAutoFit/>
          </a:bodyPr>
          <a:lstStyle/>
          <a:p>
            <a:pPr marL="152400" marR="0" lvl="0" indent="-158750" algn="l" rtl="0">
              <a:lnSpc>
                <a:spcPct val="100000"/>
              </a:lnSpc>
              <a:spcBef>
                <a:spcPts val="900"/>
              </a:spcBef>
              <a:spcAft>
                <a:spcPts val="0"/>
              </a:spcAft>
              <a:buSzPts val="2300"/>
              <a:buFont typeface="DM Sans"/>
              <a:buChar char="‣"/>
            </a:pPr>
            <a:r>
              <a:rPr lang="de-DE" sz="1800" dirty="0">
                <a:latin typeface="DM Sans"/>
                <a:ea typeface="DM Sans"/>
                <a:cs typeface="DM Sans"/>
                <a:sym typeface="DM Sans"/>
              </a:rPr>
              <a:t>Hosting </a:t>
            </a:r>
            <a:r>
              <a:rPr lang="de-DE" sz="1800" dirty="0" err="1">
                <a:latin typeface="DM Sans"/>
                <a:ea typeface="DM Sans"/>
                <a:cs typeface="DM Sans"/>
                <a:sym typeface="DM Sans"/>
              </a:rPr>
              <a:t>of</a:t>
            </a:r>
            <a:r>
              <a:rPr lang="de-DE" sz="1800" dirty="0">
                <a:latin typeface="DM Sans"/>
                <a:ea typeface="DM Sans"/>
                <a:cs typeface="DM Sans"/>
                <a:sym typeface="DM Sans"/>
              </a:rPr>
              <a:t> </a:t>
            </a:r>
            <a:r>
              <a:rPr lang="de-DE" sz="1800" dirty="0" err="1">
                <a:latin typeface="DM Sans"/>
                <a:ea typeface="DM Sans"/>
                <a:cs typeface="DM Sans"/>
                <a:sym typeface="DM Sans"/>
              </a:rPr>
              <a:t>local</a:t>
            </a:r>
            <a:r>
              <a:rPr lang="de-DE" sz="1800" dirty="0">
                <a:latin typeface="DM Sans"/>
                <a:ea typeface="DM Sans"/>
                <a:cs typeface="DM Sans"/>
                <a:sym typeface="DM Sans"/>
              </a:rPr>
              <a:t> </a:t>
            </a:r>
            <a:r>
              <a:rPr lang="de-DE" sz="1800" dirty="0" err="1">
                <a:latin typeface="DM Sans"/>
                <a:ea typeface="DM Sans"/>
                <a:cs typeface="DM Sans"/>
                <a:sym typeface="DM Sans"/>
              </a:rPr>
              <a:t>events</a:t>
            </a:r>
            <a:r>
              <a:rPr lang="de-DE" sz="1800" dirty="0">
                <a:latin typeface="DM Sans"/>
                <a:ea typeface="DM Sans"/>
                <a:cs typeface="DM Sans"/>
                <a:sym typeface="DM Sans"/>
              </a:rPr>
              <a:t> </a:t>
            </a:r>
            <a:r>
              <a:rPr lang="de-DE" sz="1800" dirty="0" err="1">
                <a:latin typeface="DM Sans"/>
                <a:ea typeface="DM Sans"/>
                <a:cs typeface="DM Sans"/>
                <a:sym typeface="DM Sans"/>
              </a:rPr>
              <a:t>to</a:t>
            </a:r>
            <a:r>
              <a:rPr lang="de-DE" sz="1800" dirty="0">
                <a:latin typeface="DM Sans"/>
                <a:ea typeface="DM Sans"/>
                <a:cs typeface="DM Sans"/>
                <a:sym typeface="DM Sans"/>
              </a:rPr>
              <a:t> </a:t>
            </a:r>
            <a:r>
              <a:rPr lang="de-DE" sz="1800" dirty="0" err="1">
                <a:latin typeface="DM Sans"/>
                <a:ea typeface="DM Sans"/>
                <a:cs typeface="DM Sans"/>
                <a:sym typeface="DM Sans"/>
              </a:rPr>
              <a:t>gather</a:t>
            </a:r>
            <a:r>
              <a:rPr lang="de-DE" sz="1800" dirty="0">
                <a:latin typeface="DM Sans"/>
                <a:ea typeface="DM Sans"/>
                <a:cs typeface="DM Sans"/>
                <a:sym typeface="DM Sans"/>
              </a:rPr>
              <a:t> and </a:t>
            </a:r>
            <a:r>
              <a:rPr lang="de-DE" sz="1800" dirty="0" err="1">
                <a:latin typeface="DM Sans"/>
                <a:ea typeface="DM Sans"/>
                <a:cs typeface="DM Sans"/>
                <a:sym typeface="DM Sans"/>
              </a:rPr>
              <a:t>educate</a:t>
            </a:r>
            <a:r>
              <a:rPr lang="de-DE" sz="1800" dirty="0">
                <a:latin typeface="DM Sans"/>
                <a:ea typeface="DM Sans"/>
                <a:cs typeface="DM Sans"/>
                <a:sym typeface="DM Sans"/>
              </a:rPr>
              <a:t> </a:t>
            </a:r>
            <a:r>
              <a:rPr lang="de-DE" sz="1800" dirty="0" err="1">
                <a:latin typeface="DM Sans"/>
                <a:ea typeface="DM Sans"/>
                <a:cs typeface="DM Sans"/>
                <a:sym typeface="DM Sans"/>
              </a:rPr>
              <a:t>the</a:t>
            </a:r>
            <a:r>
              <a:rPr lang="de-DE" sz="1800" dirty="0">
                <a:latin typeface="DM Sans"/>
                <a:ea typeface="DM Sans"/>
                <a:cs typeface="DM Sans"/>
                <a:sym typeface="DM Sans"/>
              </a:rPr>
              <a:t> </a:t>
            </a:r>
            <a:r>
              <a:rPr lang="de-DE" sz="1800" dirty="0" err="1">
                <a:latin typeface="DM Sans"/>
                <a:ea typeface="DM Sans"/>
                <a:cs typeface="DM Sans"/>
                <a:sym typeface="DM Sans"/>
              </a:rPr>
              <a:t>community</a:t>
            </a:r>
            <a:endParaRPr lang="de-DE" sz="1800" dirty="0">
              <a:latin typeface="DM Sans"/>
              <a:ea typeface="DM Sans"/>
              <a:cs typeface="DM Sans"/>
              <a:sym typeface="DM Sans"/>
            </a:endParaRPr>
          </a:p>
          <a:p>
            <a:pPr marL="152400" marR="0" lvl="0" indent="-158750" algn="l" rtl="0">
              <a:lnSpc>
                <a:spcPct val="100000"/>
              </a:lnSpc>
              <a:spcBef>
                <a:spcPts val="900"/>
              </a:spcBef>
              <a:spcAft>
                <a:spcPts val="0"/>
              </a:spcAft>
              <a:buSzPts val="2300"/>
              <a:buFont typeface="DM Sans"/>
              <a:buChar char="‣"/>
            </a:pPr>
            <a:r>
              <a:rPr lang="de-DE" sz="1800" dirty="0">
                <a:latin typeface="DM Sans"/>
                <a:ea typeface="DM Sans"/>
                <a:cs typeface="DM Sans"/>
                <a:sym typeface="DM Sans"/>
              </a:rPr>
              <a:t>Consulting </a:t>
            </a:r>
            <a:r>
              <a:rPr lang="de-DE" sz="1800" dirty="0" err="1">
                <a:latin typeface="DM Sans"/>
                <a:ea typeface="DM Sans"/>
                <a:cs typeface="DM Sans"/>
                <a:sym typeface="DM Sans"/>
              </a:rPr>
              <a:t>for</a:t>
            </a:r>
            <a:r>
              <a:rPr lang="de-DE" sz="1800" dirty="0">
                <a:latin typeface="DM Sans"/>
                <a:ea typeface="DM Sans"/>
                <a:cs typeface="DM Sans"/>
                <a:sym typeface="DM Sans"/>
              </a:rPr>
              <a:t> large </a:t>
            </a:r>
            <a:r>
              <a:rPr lang="de-DE" sz="1800" dirty="0" err="1">
                <a:latin typeface="DM Sans"/>
                <a:ea typeface="DM Sans"/>
                <a:cs typeface="DM Sans"/>
                <a:sym typeface="DM Sans"/>
              </a:rPr>
              <a:t>companies</a:t>
            </a:r>
            <a:r>
              <a:rPr lang="de-DE" sz="1800" dirty="0">
                <a:latin typeface="DM Sans"/>
                <a:ea typeface="DM Sans"/>
                <a:cs typeface="DM Sans"/>
                <a:sym typeface="DM Sans"/>
              </a:rPr>
              <a:t> in </a:t>
            </a:r>
            <a:r>
              <a:rPr lang="de-DE" sz="1800" dirty="0" err="1">
                <a:latin typeface="DM Sans"/>
                <a:ea typeface="DM Sans"/>
                <a:cs typeface="DM Sans"/>
                <a:sym typeface="DM Sans"/>
              </a:rPr>
              <a:t>integrating</a:t>
            </a:r>
            <a:r>
              <a:rPr lang="de-DE" sz="1800" dirty="0">
                <a:latin typeface="DM Sans"/>
                <a:ea typeface="DM Sans"/>
                <a:cs typeface="DM Sans"/>
                <a:sym typeface="DM Sans"/>
              </a:rPr>
              <a:t> Web3.0 and </a:t>
            </a:r>
            <a:r>
              <a:rPr lang="de-DE" sz="1800" dirty="0" err="1">
                <a:latin typeface="DM Sans"/>
                <a:ea typeface="DM Sans"/>
                <a:cs typeface="DM Sans"/>
                <a:sym typeface="DM Sans"/>
              </a:rPr>
              <a:t>raising</a:t>
            </a:r>
            <a:r>
              <a:rPr lang="de-DE" sz="1800" dirty="0">
                <a:latin typeface="DM Sans"/>
                <a:ea typeface="DM Sans"/>
                <a:cs typeface="DM Sans"/>
                <a:sym typeface="DM Sans"/>
              </a:rPr>
              <a:t> </a:t>
            </a:r>
            <a:r>
              <a:rPr lang="de-DE" sz="1800" dirty="0" err="1">
                <a:latin typeface="DM Sans"/>
                <a:ea typeface="DM Sans"/>
                <a:cs typeface="DM Sans"/>
                <a:sym typeface="DM Sans"/>
              </a:rPr>
              <a:t>awareness</a:t>
            </a:r>
            <a:r>
              <a:rPr lang="de-DE" sz="1800" dirty="0">
                <a:latin typeface="DM Sans"/>
                <a:ea typeface="DM Sans"/>
                <a:cs typeface="DM Sans"/>
                <a:sym typeface="DM Sans"/>
              </a:rPr>
              <a:t> </a:t>
            </a:r>
            <a:r>
              <a:rPr lang="de-DE" sz="1800" dirty="0" err="1">
                <a:latin typeface="DM Sans"/>
                <a:ea typeface="DM Sans"/>
                <a:cs typeface="DM Sans"/>
                <a:sym typeface="DM Sans"/>
              </a:rPr>
              <a:t>for</a:t>
            </a:r>
            <a:r>
              <a:rPr lang="de-DE" sz="1800" dirty="0">
                <a:latin typeface="DM Sans"/>
                <a:ea typeface="DM Sans"/>
                <a:cs typeface="DM Sans"/>
                <a:sym typeface="DM Sans"/>
              </a:rPr>
              <a:t> </a:t>
            </a:r>
            <a:r>
              <a:rPr lang="de-DE" sz="1800" dirty="0" err="1">
                <a:latin typeface="DM Sans"/>
                <a:ea typeface="DM Sans"/>
                <a:cs typeface="DM Sans"/>
                <a:sym typeface="DM Sans"/>
              </a:rPr>
              <a:t>the</a:t>
            </a:r>
            <a:r>
              <a:rPr lang="de-DE" sz="1800" dirty="0">
                <a:latin typeface="DM Sans"/>
                <a:ea typeface="DM Sans"/>
                <a:cs typeface="DM Sans"/>
                <a:sym typeface="DM Sans"/>
              </a:rPr>
              <a:t> </a:t>
            </a:r>
            <a:r>
              <a:rPr lang="de-DE" sz="1800" dirty="0" err="1">
                <a:latin typeface="DM Sans"/>
                <a:ea typeface="DM Sans"/>
                <a:cs typeface="DM Sans"/>
                <a:sym typeface="DM Sans"/>
              </a:rPr>
              <a:t>masses</a:t>
            </a:r>
            <a:endParaRPr lang="de-DE" sz="1800" dirty="0">
              <a:latin typeface="DM Sans"/>
              <a:ea typeface="DM Sans"/>
              <a:cs typeface="DM Sans"/>
              <a:sym typeface="DM Sans"/>
            </a:endParaRPr>
          </a:p>
          <a:p>
            <a:pPr marL="152400" marR="0" lvl="0" indent="-158750" algn="l" rtl="0">
              <a:lnSpc>
                <a:spcPct val="100000"/>
              </a:lnSpc>
              <a:spcBef>
                <a:spcPts val="900"/>
              </a:spcBef>
              <a:spcAft>
                <a:spcPts val="0"/>
              </a:spcAft>
              <a:buSzPts val="2300"/>
              <a:buFont typeface="DM Sans"/>
              <a:buChar char="‣"/>
            </a:pPr>
            <a:r>
              <a:rPr lang="de-DE" sz="1800" dirty="0">
                <a:latin typeface="DM Sans"/>
                <a:ea typeface="DM Sans"/>
                <a:cs typeface="DM Sans"/>
                <a:sym typeface="DM Sans"/>
              </a:rPr>
              <a:t>Building a network </a:t>
            </a:r>
            <a:r>
              <a:rPr lang="de-DE" sz="1800" dirty="0" err="1">
                <a:latin typeface="DM Sans"/>
                <a:ea typeface="DM Sans"/>
                <a:cs typeface="DM Sans"/>
                <a:sym typeface="DM Sans"/>
              </a:rPr>
              <a:t>of</a:t>
            </a:r>
            <a:r>
              <a:rPr lang="de-DE" sz="1800" dirty="0">
                <a:latin typeface="DM Sans"/>
                <a:ea typeface="DM Sans"/>
                <a:cs typeface="DM Sans"/>
                <a:sym typeface="DM Sans"/>
              </a:rPr>
              <a:t> </a:t>
            </a:r>
            <a:r>
              <a:rPr lang="de-DE" sz="1800" dirty="0" err="1">
                <a:latin typeface="DM Sans"/>
                <a:ea typeface="DM Sans"/>
                <a:cs typeface="DM Sans"/>
                <a:sym typeface="DM Sans"/>
              </a:rPr>
              <a:t>motivated</a:t>
            </a:r>
            <a:r>
              <a:rPr lang="de-DE" sz="1800" dirty="0">
                <a:latin typeface="DM Sans"/>
                <a:ea typeface="DM Sans"/>
                <a:cs typeface="DM Sans"/>
                <a:sym typeface="DM Sans"/>
              </a:rPr>
              <a:t> </a:t>
            </a:r>
            <a:r>
              <a:rPr lang="de-DE" sz="1800" dirty="0" err="1">
                <a:latin typeface="DM Sans"/>
                <a:ea typeface="DM Sans"/>
                <a:cs typeface="DM Sans"/>
                <a:sym typeface="DM Sans"/>
              </a:rPr>
              <a:t>people</a:t>
            </a:r>
            <a:r>
              <a:rPr lang="de-DE" sz="1800" dirty="0">
                <a:latin typeface="DM Sans"/>
                <a:ea typeface="DM Sans"/>
                <a:cs typeface="DM Sans"/>
                <a:sym typeface="DM Sans"/>
              </a:rPr>
              <a:t>, </a:t>
            </a:r>
            <a:r>
              <a:rPr lang="de-DE" sz="1800" dirty="0" err="1">
                <a:latin typeface="DM Sans"/>
                <a:ea typeface="DM Sans"/>
                <a:cs typeface="DM Sans"/>
                <a:sym typeface="DM Sans"/>
              </a:rPr>
              <a:t>established</a:t>
            </a:r>
            <a:r>
              <a:rPr lang="de-DE" sz="1800" dirty="0">
                <a:latin typeface="DM Sans"/>
                <a:ea typeface="DM Sans"/>
                <a:cs typeface="DM Sans"/>
                <a:sym typeface="DM Sans"/>
              </a:rPr>
              <a:t> </a:t>
            </a:r>
            <a:r>
              <a:rPr lang="de-DE" sz="1800" dirty="0" err="1">
                <a:latin typeface="DM Sans"/>
                <a:ea typeface="DM Sans"/>
                <a:cs typeface="DM Sans"/>
                <a:sym typeface="DM Sans"/>
              </a:rPr>
              <a:t>companies</a:t>
            </a:r>
            <a:r>
              <a:rPr lang="de-DE" sz="1800" dirty="0">
                <a:latin typeface="DM Sans"/>
                <a:ea typeface="DM Sans"/>
                <a:cs typeface="DM Sans"/>
                <a:sym typeface="DM Sans"/>
              </a:rPr>
              <a:t> and </a:t>
            </a:r>
            <a:r>
              <a:rPr lang="de-DE" sz="1800" dirty="0" err="1">
                <a:latin typeface="DM Sans"/>
                <a:ea typeface="DM Sans"/>
                <a:cs typeface="DM Sans"/>
                <a:sym typeface="DM Sans"/>
              </a:rPr>
              <a:t>start-ups</a:t>
            </a:r>
            <a:r>
              <a:rPr lang="de-DE" sz="1800" dirty="0">
                <a:latin typeface="DM Sans"/>
                <a:ea typeface="DM Sans"/>
                <a:cs typeface="DM Sans"/>
                <a:sym typeface="DM Sans"/>
              </a:rPr>
              <a:t> </a:t>
            </a:r>
            <a:r>
              <a:rPr lang="de-DE" sz="1800" dirty="0" err="1">
                <a:latin typeface="DM Sans"/>
                <a:ea typeface="DM Sans"/>
                <a:cs typeface="DM Sans"/>
                <a:sym typeface="DM Sans"/>
              </a:rPr>
              <a:t>from</a:t>
            </a:r>
            <a:r>
              <a:rPr lang="de-DE" sz="1800" dirty="0">
                <a:latin typeface="DM Sans"/>
                <a:ea typeface="DM Sans"/>
                <a:cs typeface="DM Sans"/>
                <a:sym typeface="DM Sans"/>
              </a:rPr>
              <a:t> </a:t>
            </a:r>
            <a:r>
              <a:rPr lang="de-DE" sz="1800" dirty="0" err="1">
                <a:latin typeface="DM Sans"/>
                <a:ea typeface="DM Sans"/>
                <a:cs typeface="DM Sans"/>
                <a:sym typeface="DM Sans"/>
              </a:rPr>
              <a:t>the</a:t>
            </a:r>
            <a:r>
              <a:rPr lang="de-DE" sz="1800" dirty="0">
                <a:latin typeface="DM Sans"/>
                <a:ea typeface="DM Sans"/>
                <a:cs typeface="DM Sans"/>
                <a:sym typeface="DM Sans"/>
              </a:rPr>
              <a:t> Web3.0 </a:t>
            </a:r>
            <a:r>
              <a:rPr lang="de-DE" sz="1800" dirty="0" err="1">
                <a:latin typeface="DM Sans"/>
                <a:ea typeface="DM Sans"/>
                <a:cs typeface="DM Sans"/>
                <a:sym typeface="DM Sans"/>
              </a:rPr>
              <a:t>sector</a:t>
            </a:r>
            <a:r>
              <a:rPr lang="de-DE" sz="1800" dirty="0">
                <a:latin typeface="DM Sans"/>
                <a:ea typeface="DM Sans"/>
                <a:cs typeface="DM Sans"/>
                <a:sym typeface="DM Sans"/>
              </a:rPr>
              <a:t> </a:t>
            </a:r>
            <a:r>
              <a:rPr lang="de-DE" sz="1800" dirty="0" err="1">
                <a:latin typeface="DM Sans"/>
                <a:ea typeface="DM Sans"/>
                <a:cs typeface="DM Sans"/>
                <a:sym typeface="DM Sans"/>
              </a:rPr>
              <a:t>to</a:t>
            </a:r>
            <a:r>
              <a:rPr lang="de-DE" sz="1800" dirty="0">
                <a:latin typeface="DM Sans"/>
                <a:ea typeface="DM Sans"/>
                <a:cs typeface="DM Sans"/>
                <a:sym typeface="DM Sans"/>
              </a:rPr>
              <a:t> </a:t>
            </a:r>
            <a:r>
              <a:rPr lang="de-DE" sz="1800" dirty="0" err="1">
                <a:latin typeface="DM Sans"/>
                <a:ea typeface="DM Sans"/>
                <a:cs typeface="DM Sans"/>
                <a:sym typeface="DM Sans"/>
              </a:rPr>
              <a:t>shape</a:t>
            </a:r>
            <a:r>
              <a:rPr lang="de-DE" sz="1800" dirty="0">
                <a:latin typeface="DM Sans"/>
                <a:ea typeface="DM Sans"/>
                <a:cs typeface="DM Sans"/>
                <a:sym typeface="DM Sans"/>
              </a:rPr>
              <a:t> </a:t>
            </a:r>
            <a:r>
              <a:rPr lang="de-DE" sz="1800" dirty="0" err="1">
                <a:latin typeface="DM Sans"/>
                <a:ea typeface="DM Sans"/>
                <a:cs typeface="DM Sans"/>
                <a:sym typeface="DM Sans"/>
              </a:rPr>
              <a:t>the</a:t>
            </a:r>
            <a:r>
              <a:rPr lang="de-DE" sz="1800" dirty="0">
                <a:latin typeface="DM Sans"/>
                <a:ea typeface="DM Sans"/>
                <a:cs typeface="DM Sans"/>
                <a:sym typeface="DM Sans"/>
              </a:rPr>
              <a:t> </a:t>
            </a:r>
            <a:r>
              <a:rPr lang="de-DE" sz="1800" dirty="0" err="1">
                <a:latin typeface="DM Sans"/>
                <a:ea typeface="DM Sans"/>
                <a:cs typeface="DM Sans"/>
                <a:sym typeface="DM Sans"/>
              </a:rPr>
              <a:t>future</a:t>
            </a:r>
            <a:r>
              <a:rPr lang="de-DE" sz="1800" dirty="0">
                <a:latin typeface="DM Sans"/>
                <a:ea typeface="DM Sans"/>
                <a:cs typeface="DM Sans"/>
                <a:sym typeface="DM Sans"/>
              </a:rPr>
              <a:t> </a:t>
            </a:r>
            <a:r>
              <a:rPr lang="de-DE" sz="1800" dirty="0" err="1">
                <a:latin typeface="DM Sans"/>
                <a:ea typeface="DM Sans"/>
                <a:cs typeface="DM Sans"/>
                <a:sym typeface="DM Sans"/>
              </a:rPr>
              <a:t>together</a:t>
            </a:r>
            <a:endParaRPr lang="de-DE" sz="1800" dirty="0">
              <a:latin typeface="DM Sans"/>
              <a:ea typeface="DM Sans"/>
              <a:cs typeface="DM Sans"/>
              <a:sym typeface="DM Sans"/>
            </a:endParaRPr>
          </a:p>
        </p:txBody>
      </p:sp>
      <p:pic>
        <p:nvPicPr>
          <p:cNvPr id="491" name="Google Shape;491;p52" descr="makers-of-tomorrow-horizontal-outline-blue.png"/>
          <p:cNvPicPr preferRelativeResize="0"/>
          <p:nvPr/>
        </p:nvPicPr>
        <p:blipFill rotWithShape="1">
          <a:blip r:embed="rId3">
            <a:alphaModFix/>
          </a:blip>
          <a:srcRect/>
          <a:stretch/>
        </p:blipFill>
        <p:spPr>
          <a:xfrm>
            <a:off x="7233002" y="412592"/>
            <a:ext cx="1530658" cy="3803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3"/>
          <p:cNvSpPr/>
          <p:nvPr/>
        </p:nvSpPr>
        <p:spPr>
          <a:xfrm>
            <a:off x="0" y="0"/>
            <a:ext cx="9144000" cy="1205700"/>
          </a:xfrm>
          <a:prstGeom prst="rect">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100"/>
              <a:buFont typeface="Helvetica Neue"/>
              <a:buNone/>
            </a:pPr>
            <a:endParaRPr sz="1100" b="1" i="0" u="none" strike="noStrike" cap="none">
              <a:solidFill>
                <a:srgbClr val="000000"/>
              </a:solidFill>
              <a:latin typeface="Helvetica Neue"/>
              <a:ea typeface="Helvetica Neue"/>
              <a:cs typeface="Helvetica Neue"/>
              <a:sym typeface="Helvetica Neue"/>
            </a:endParaRPr>
          </a:p>
        </p:txBody>
      </p:sp>
      <p:sp>
        <p:nvSpPr>
          <p:cNvPr id="497" name="Google Shape;497;p53"/>
          <p:cNvSpPr txBox="1">
            <a:spLocks noGrp="1"/>
          </p:cNvSpPr>
          <p:nvPr>
            <p:ph type="title" idx="4294967295"/>
          </p:nvPr>
        </p:nvSpPr>
        <p:spPr>
          <a:xfrm>
            <a:off x="345839" y="272266"/>
            <a:ext cx="6985800" cy="661200"/>
          </a:xfrm>
          <a:prstGeom prst="rect">
            <a:avLst/>
          </a:prstGeom>
          <a:noFill/>
          <a:ln>
            <a:noFill/>
          </a:ln>
        </p:spPr>
        <p:txBody>
          <a:bodyPr spcFirstLastPara="1" wrap="square" lIns="0" tIns="0" rIns="0" bIns="0" anchor="ctr" anchorCtr="0">
            <a:normAutofit/>
          </a:bodyPr>
          <a:lstStyle/>
          <a:p>
            <a:pPr marL="0" lvl="0" indent="0" algn="l" rtl="0">
              <a:lnSpc>
                <a:spcPct val="100000"/>
              </a:lnSpc>
              <a:spcBef>
                <a:spcPts val="0"/>
              </a:spcBef>
              <a:spcAft>
                <a:spcPts val="0"/>
              </a:spcAft>
              <a:buClr>
                <a:srgbClr val="FFFFFF"/>
              </a:buClr>
              <a:buSzPts val="2400"/>
              <a:buFont typeface="DM Sans"/>
              <a:buNone/>
            </a:pPr>
            <a:r>
              <a:rPr lang="de" sz="2400">
                <a:solidFill>
                  <a:srgbClr val="FFFFFF"/>
                </a:solidFill>
                <a:latin typeface="DM Sans"/>
                <a:ea typeface="DM Sans"/>
                <a:cs typeface="DM Sans"/>
                <a:sym typeface="DM Sans"/>
              </a:rPr>
              <a:t>PRODUKT</a:t>
            </a:r>
            <a:endParaRPr/>
          </a:p>
        </p:txBody>
      </p:sp>
      <p:sp>
        <p:nvSpPr>
          <p:cNvPr id="498" name="Google Shape;498;p53"/>
          <p:cNvSpPr txBox="1"/>
          <p:nvPr/>
        </p:nvSpPr>
        <p:spPr>
          <a:xfrm>
            <a:off x="345839" y="1447233"/>
            <a:ext cx="8136600" cy="1190877"/>
          </a:xfrm>
          <a:prstGeom prst="rect">
            <a:avLst/>
          </a:prstGeom>
          <a:noFill/>
          <a:ln>
            <a:noFill/>
          </a:ln>
        </p:spPr>
        <p:txBody>
          <a:bodyPr spcFirstLastPara="1" wrap="square" lIns="6750" tIns="6750" rIns="6750" bIns="6750" anchor="t" anchorCtr="0">
            <a:spAutoFit/>
          </a:bodyPr>
          <a:lstStyle/>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a:p>
            <a:pPr marL="0" marR="0" lvl="0" indent="0" algn="l" rtl="0">
              <a:lnSpc>
                <a:spcPct val="100000"/>
              </a:lnSpc>
              <a:spcBef>
                <a:spcPts val="900"/>
              </a:spcBef>
              <a:spcAft>
                <a:spcPts val="0"/>
              </a:spcAft>
              <a:buNone/>
            </a:pPr>
            <a:endParaRPr sz="1800" dirty="0">
              <a:latin typeface="DM Sans"/>
              <a:ea typeface="DM Sans"/>
              <a:cs typeface="DM Sans"/>
              <a:sym typeface="DM Sans"/>
            </a:endParaRPr>
          </a:p>
          <a:p>
            <a:pPr marL="177800" marR="0" lvl="0" indent="0" algn="l" rtl="0">
              <a:lnSpc>
                <a:spcPct val="100000"/>
              </a:lnSpc>
              <a:spcBef>
                <a:spcPts val="900"/>
              </a:spcBef>
              <a:spcAft>
                <a:spcPts val="0"/>
              </a:spcAft>
              <a:buNone/>
            </a:pPr>
            <a:endParaRPr sz="1800" dirty="0">
              <a:latin typeface="DM Sans"/>
              <a:ea typeface="DM Sans"/>
              <a:cs typeface="DM Sans"/>
              <a:sym typeface="DM Sans"/>
            </a:endParaRPr>
          </a:p>
        </p:txBody>
      </p:sp>
      <p:pic>
        <p:nvPicPr>
          <p:cNvPr id="499" name="Google Shape;499;p53" descr="makers-of-tomorrow-horizontal-outline-blue.png"/>
          <p:cNvPicPr preferRelativeResize="0"/>
          <p:nvPr/>
        </p:nvPicPr>
        <p:blipFill rotWithShape="1">
          <a:blip r:embed="rId3">
            <a:alphaModFix/>
          </a:blip>
          <a:srcRect/>
          <a:stretch/>
        </p:blipFill>
        <p:spPr>
          <a:xfrm>
            <a:off x="7233002" y="412592"/>
            <a:ext cx="1530658" cy="380360"/>
          </a:xfrm>
          <a:prstGeom prst="rect">
            <a:avLst/>
          </a:prstGeom>
          <a:noFill/>
          <a:ln>
            <a:noFill/>
          </a:ln>
        </p:spPr>
      </p:pic>
      <p:pic>
        <p:nvPicPr>
          <p:cNvPr id="3" name="Grafik 2" descr="Ein Bild, das Text enthält.&#10;&#10;Automatisch generierte Beschreibung">
            <a:extLst>
              <a:ext uri="{FF2B5EF4-FFF2-40B4-BE49-F238E27FC236}">
                <a16:creationId xmlns:a16="http://schemas.microsoft.com/office/drawing/2014/main" id="{08038AFB-83A2-2244-F9FC-E39BC151F862}"/>
              </a:ext>
            </a:extLst>
          </p:cNvPr>
          <p:cNvPicPr>
            <a:picLocks noChangeAspect="1"/>
          </p:cNvPicPr>
          <p:nvPr/>
        </p:nvPicPr>
        <p:blipFill rotWithShape="1">
          <a:blip r:embed="rId4"/>
          <a:srcRect l="9761" t="20876" r="11198" b="9872"/>
          <a:stretch/>
        </p:blipFill>
        <p:spPr>
          <a:xfrm>
            <a:off x="1812360" y="1346026"/>
            <a:ext cx="5420642" cy="3562003"/>
          </a:xfrm>
          <a:prstGeom prst="rect">
            <a:avLst/>
          </a:prstGeom>
        </p:spPr>
      </p:pic>
      <p:pic>
        <p:nvPicPr>
          <p:cNvPr id="5" name="Grafik 4">
            <a:extLst>
              <a:ext uri="{FF2B5EF4-FFF2-40B4-BE49-F238E27FC236}">
                <a16:creationId xmlns:a16="http://schemas.microsoft.com/office/drawing/2014/main" id="{04B8B6EF-D42C-9A4F-4CEB-DE7BF07A6617}"/>
              </a:ext>
            </a:extLst>
          </p:cNvPr>
          <p:cNvPicPr>
            <a:picLocks noChangeAspect="1"/>
          </p:cNvPicPr>
          <p:nvPr/>
        </p:nvPicPr>
        <p:blipFill>
          <a:blip r:embed="rId5"/>
          <a:stretch>
            <a:fillRect/>
          </a:stretch>
        </p:blipFill>
        <p:spPr>
          <a:xfrm>
            <a:off x="345839" y="2107292"/>
            <a:ext cx="1019735" cy="1019735"/>
          </a:xfrm>
          <a:prstGeom prst="rect">
            <a:avLst/>
          </a:prstGeom>
        </p:spPr>
      </p:pic>
      <p:pic>
        <p:nvPicPr>
          <p:cNvPr id="7" name="Grafik 6">
            <a:extLst>
              <a:ext uri="{FF2B5EF4-FFF2-40B4-BE49-F238E27FC236}">
                <a16:creationId xmlns:a16="http://schemas.microsoft.com/office/drawing/2014/main" id="{F42F10BD-2E01-6933-9F9D-50E6571DF77E}"/>
              </a:ext>
            </a:extLst>
          </p:cNvPr>
          <p:cNvPicPr>
            <a:picLocks noChangeAspect="1"/>
          </p:cNvPicPr>
          <p:nvPr/>
        </p:nvPicPr>
        <p:blipFill>
          <a:blip r:embed="rId6"/>
          <a:stretch>
            <a:fillRect/>
          </a:stretch>
        </p:blipFill>
        <p:spPr>
          <a:xfrm>
            <a:off x="7249508" y="2107292"/>
            <a:ext cx="1548653" cy="1548653"/>
          </a:xfrm>
          <a:prstGeom prst="rect">
            <a:avLst/>
          </a:prstGeom>
        </p:spPr>
      </p:pic>
    </p:spTree>
  </p:cSld>
  <p:clrMapOvr>
    <a:masterClrMapping/>
  </p:clrMapOvr>
</p:sld>
</file>

<file path=ppt/theme/theme1.xml><?xml version="1.0" encoding="utf-8"?>
<a:theme xmlns:a="http://schemas.openxmlformats.org/drawingml/2006/main" name="GERMANTECH">
  <a:themeElements>
    <a:clrScheme name="Black">
      <a:dk1>
        <a:srgbClr val="000000"/>
      </a:dk1>
      <a:lt1>
        <a:srgbClr val="EB4D1D"/>
      </a:lt1>
      <a:dk2>
        <a:srgbClr val="01AFBD"/>
      </a:dk2>
      <a:lt2>
        <a:srgbClr val="E9E9E9"/>
      </a:lt2>
      <a:accent1>
        <a:srgbClr val="FFA9AA"/>
      </a:accent1>
      <a:accent2>
        <a:srgbClr val="FFFFFF"/>
      </a:accent2>
      <a:accent3>
        <a:srgbClr val="01EECD"/>
      </a:accent3>
      <a:accent4>
        <a:srgbClr val="01E2FF"/>
      </a:accent4>
      <a:accent5>
        <a:srgbClr val="00AF83"/>
      </a:accent5>
      <a:accent6>
        <a:srgbClr val="00A6EC"/>
      </a:accent6>
      <a:hlink>
        <a:srgbClr val="0083C9"/>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Makers of Tomorrow">
      <a:dk1>
        <a:srgbClr val="152438"/>
      </a:dk1>
      <a:lt1>
        <a:srgbClr val="FFFFFF"/>
      </a:lt1>
      <a:dk2>
        <a:srgbClr val="1A4B73"/>
      </a:dk2>
      <a:lt2>
        <a:srgbClr val="FCCA48"/>
      </a:lt2>
      <a:accent1>
        <a:srgbClr val="FCCA48"/>
      </a:accent1>
      <a:accent2>
        <a:srgbClr val="5CF5BE"/>
      </a:accent2>
      <a:accent3>
        <a:srgbClr val="2C7091"/>
      </a:accent3>
      <a:accent4>
        <a:srgbClr val="2F77B1"/>
      </a:accent4>
      <a:accent5>
        <a:srgbClr val="3D40B6"/>
      </a:accent5>
      <a:accent6>
        <a:srgbClr val="775FEF"/>
      </a:accent6>
      <a:hlink>
        <a:srgbClr val="2F77B1"/>
      </a:hlink>
      <a:folHlink>
        <a:srgbClr val="06101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927</Words>
  <Application>Microsoft Macintosh PowerPoint</Application>
  <PresentationFormat>Bildschirmpräsentation (16:9)</PresentationFormat>
  <Paragraphs>106</Paragraphs>
  <Slides>19</Slides>
  <Notes>19</Notes>
  <HiddenSlides>0</HiddenSlides>
  <MMClips>0</MMClips>
  <ScaleCrop>false</ScaleCrop>
  <HeadingPairs>
    <vt:vector size="6" baseType="variant">
      <vt:variant>
        <vt:lpstr>Verwendete Schriftarten</vt:lpstr>
      </vt:variant>
      <vt:variant>
        <vt:i4>13</vt:i4>
      </vt:variant>
      <vt:variant>
        <vt:lpstr>Design</vt:lpstr>
      </vt:variant>
      <vt:variant>
        <vt:i4>2</vt:i4>
      </vt:variant>
      <vt:variant>
        <vt:lpstr>Folientitel</vt:lpstr>
      </vt:variant>
      <vt:variant>
        <vt:i4>19</vt:i4>
      </vt:variant>
    </vt:vector>
  </HeadingPairs>
  <TitlesOfParts>
    <vt:vector size="34" baseType="lpstr">
      <vt:lpstr>Barlow Semi Condensed Medium</vt:lpstr>
      <vt:lpstr>Barlow Semi Condensed</vt:lpstr>
      <vt:lpstr>Montserrat</vt:lpstr>
      <vt:lpstr>Barlow Semi Condensed SemiBold</vt:lpstr>
      <vt:lpstr>DM Sans Medium</vt:lpstr>
      <vt:lpstr>Lora</vt:lpstr>
      <vt:lpstr>Calibri</vt:lpstr>
      <vt:lpstr>Barlow</vt:lpstr>
      <vt:lpstr>Roboto</vt:lpstr>
      <vt:lpstr>NTR</vt:lpstr>
      <vt:lpstr>Arial</vt:lpstr>
      <vt:lpstr>DM Sans</vt:lpstr>
      <vt:lpstr>Helvetica Neue</vt:lpstr>
      <vt:lpstr>GERMANTECH</vt:lpstr>
      <vt:lpstr>White</vt:lpstr>
      <vt:lpstr>PowerPoint-Präsentation</vt:lpstr>
      <vt:lpstr>Inhaltsverzeichnis</vt:lpstr>
      <vt:lpstr>Einleitung zu dieser Präsentation</vt:lpstr>
      <vt:lpstr>Intro </vt:lpstr>
      <vt:lpstr>Pitch Deck Vorlage</vt:lpstr>
      <vt:lpstr>Deckblatt Deine Idee in einem Satz </vt:lpstr>
      <vt:lpstr>PROBLEM</vt:lpstr>
      <vt:lpstr>LÖSUNG</vt:lpstr>
      <vt:lpstr>PRODUKT</vt:lpstr>
      <vt:lpstr>BUSINESS MODELL</vt:lpstr>
      <vt:lpstr>TRAKTION</vt:lpstr>
      <vt:lpstr>MARKT</vt:lpstr>
      <vt:lpstr>KONKURRENZ</vt:lpstr>
      <vt:lpstr>FINANZEN</vt:lpstr>
      <vt:lpstr>TEAM</vt:lpstr>
      <vt:lpstr>ZUSAMMENFASSUNG </vt:lpstr>
      <vt:lpstr>PITCH DECKS BEWÄHRTE BEISPIELE </vt:lpstr>
      <vt:lpstr>BEWÄHRTE PITCH DECKS</vt:lpstr>
      <vt:lpstr>Makers of Tomorrow  ist eine Initiative von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Michel Heimes</cp:lastModifiedBy>
  <cp:revision>6</cp:revision>
  <dcterms:modified xsi:type="dcterms:W3CDTF">2022-09-30T01:12:35Z</dcterms:modified>
</cp:coreProperties>
</file>